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3"/>
  </p:notesMasterIdLst>
  <p:sldIdLst>
    <p:sldId id="256" r:id="rId2"/>
    <p:sldId id="258" r:id="rId3"/>
    <p:sldId id="260" r:id="rId4"/>
    <p:sldId id="257" r:id="rId5"/>
    <p:sldId id="303" r:id="rId6"/>
    <p:sldId id="304" r:id="rId7"/>
    <p:sldId id="305" r:id="rId8"/>
    <p:sldId id="318" r:id="rId9"/>
    <p:sldId id="306" r:id="rId10"/>
    <p:sldId id="307" r:id="rId11"/>
    <p:sldId id="308" r:id="rId12"/>
    <p:sldId id="309" r:id="rId13"/>
    <p:sldId id="310" r:id="rId14"/>
    <p:sldId id="311" r:id="rId15"/>
    <p:sldId id="312" r:id="rId16"/>
    <p:sldId id="313" r:id="rId17"/>
    <p:sldId id="314" r:id="rId18"/>
    <p:sldId id="315" r:id="rId19"/>
    <p:sldId id="316" r:id="rId20"/>
    <p:sldId id="317" r:id="rId21"/>
    <p:sldId id="281" r:id="rId22"/>
  </p:sldIdLst>
  <p:sldSz cx="9144000" cy="5143500" type="screen16x9"/>
  <p:notesSz cx="6858000" cy="9144000"/>
  <p:embeddedFontLst>
    <p:embeddedFont>
      <p:font typeface="Limelight" panose="020B0604020202020204" charset="0"/>
      <p:regular r:id="rId24"/>
    </p:embeddedFont>
    <p:embeddedFont>
      <p:font typeface="Montserrat" panose="00000500000000000000"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9AF"/>
    <a:srgbClr val="F4967C"/>
    <a:srgbClr val="EB47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BF068D-B3D1-4898-8389-90F3E5FAF44B}">
  <a:tblStyle styleId="{3FBF068D-B3D1-4898-8389-90F3E5FAF4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7" d="100"/>
          <a:sy n="107" d="100"/>
        </p:scale>
        <p:origin x="10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a58c70240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a58c70240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af02d89951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af02d89951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af10e238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af10e238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af10e238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af10e238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1428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af10e238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af10e238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821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af10e238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af10e238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3269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a58c70240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a58c70240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4510914" y="445349"/>
            <a:ext cx="1461080" cy="703057"/>
            <a:chOff x="-3051905" y="4109025"/>
            <a:chExt cx="1236422" cy="594954"/>
          </a:xfrm>
        </p:grpSpPr>
        <p:sp>
          <p:nvSpPr>
            <p:cNvPr id="11" name="Google Shape;11;p2"/>
            <p:cNvSpPr/>
            <p:nvPr/>
          </p:nvSpPr>
          <p:spPr>
            <a:xfrm>
              <a:off x="-2508840" y="4158742"/>
              <a:ext cx="111321" cy="57573"/>
            </a:xfrm>
            <a:custGeom>
              <a:avLst/>
              <a:gdLst/>
              <a:ahLst/>
              <a:cxnLst/>
              <a:rect l="l" t="t" r="r" b="b"/>
              <a:pathLst>
                <a:path w="1077" h="557" extrusionOk="0">
                  <a:moveTo>
                    <a:pt x="779" y="1"/>
                  </a:moveTo>
                  <a:cubicBezTo>
                    <a:pt x="502" y="1"/>
                    <a:pt x="236" y="79"/>
                    <a:pt x="0" y="227"/>
                  </a:cubicBezTo>
                  <a:lnTo>
                    <a:pt x="747" y="556"/>
                  </a:lnTo>
                  <a:lnTo>
                    <a:pt x="1047" y="527"/>
                  </a:lnTo>
                  <a:cubicBezTo>
                    <a:pt x="1076" y="333"/>
                    <a:pt x="1008" y="140"/>
                    <a:pt x="873" y="4"/>
                  </a:cubicBezTo>
                  <a:cubicBezTo>
                    <a:pt x="841" y="2"/>
                    <a:pt x="810" y="1"/>
                    <a:pt x="779"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484860" y="4180138"/>
              <a:ext cx="79279" cy="33179"/>
            </a:xfrm>
            <a:custGeom>
              <a:avLst/>
              <a:gdLst/>
              <a:ahLst/>
              <a:cxnLst/>
              <a:rect l="l" t="t" r="r" b="b"/>
              <a:pathLst>
                <a:path w="767" h="321" extrusionOk="0">
                  <a:moveTo>
                    <a:pt x="718" y="0"/>
                  </a:moveTo>
                  <a:cubicBezTo>
                    <a:pt x="466" y="20"/>
                    <a:pt x="233" y="78"/>
                    <a:pt x="1" y="156"/>
                  </a:cubicBezTo>
                  <a:lnTo>
                    <a:pt x="611" y="320"/>
                  </a:lnTo>
                  <a:lnTo>
                    <a:pt x="767" y="272"/>
                  </a:lnTo>
                  <a:cubicBezTo>
                    <a:pt x="767" y="175"/>
                    <a:pt x="747" y="78"/>
                    <a:pt x="7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383668" y="4210940"/>
              <a:ext cx="111321" cy="58503"/>
            </a:xfrm>
            <a:custGeom>
              <a:avLst/>
              <a:gdLst/>
              <a:ahLst/>
              <a:cxnLst/>
              <a:rect l="l" t="t" r="r" b="b"/>
              <a:pathLst>
                <a:path w="1077" h="566" extrusionOk="0">
                  <a:moveTo>
                    <a:pt x="773" y="0"/>
                  </a:moveTo>
                  <a:cubicBezTo>
                    <a:pt x="503" y="0"/>
                    <a:pt x="236" y="78"/>
                    <a:pt x="1" y="226"/>
                  </a:cubicBezTo>
                  <a:lnTo>
                    <a:pt x="747" y="565"/>
                  </a:lnTo>
                  <a:lnTo>
                    <a:pt x="1048" y="536"/>
                  </a:lnTo>
                  <a:cubicBezTo>
                    <a:pt x="1077" y="342"/>
                    <a:pt x="1009" y="139"/>
                    <a:pt x="864" y="3"/>
                  </a:cubicBezTo>
                  <a:cubicBezTo>
                    <a:pt x="833" y="1"/>
                    <a:pt x="803" y="0"/>
                    <a:pt x="773" y="0"/>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360619" y="4232233"/>
              <a:ext cx="80313" cy="33179"/>
            </a:xfrm>
            <a:custGeom>
              <a:avLst/>
              <a:gdLst/>
              <a:ahLst/>
              <a:cxnLst/>
              <a:rect l="l" t="t" r="r" b="b"/>
              <a:pathLst>
                <a:path w="777" h="321" extrusionOk="0">
                  <a:moveTo>
                    <a:pt x="718" y="0"/>
                  </a:moveTo>
                  <a:cubicBezTo>
                    <a:pt x="476" y="30"/>
                    <a:pt x="233" y="78"/>
                    <a:pt x="1" y="156"/>
                  </a:cubicBezTo>
                  <a:lnTo>
                    <a:pt x="621" y="320"/>
                  </a:lnTo>
                  <a:lnTo>
                    <a:pt x="776" y="272"/>
                  </a:lnTo>
                  <a:cubicBezTo>
                    <a:pt x="776" y="175"/>
                    <a:pt x="757" y="88"/>
                    <a:pt x="7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402687" y="4499734"/>
              <a:ext cx="147395" cy="79486"/>
            </a:xfrm>
            <a:custGeom>
              <a:avLst/>
              <a:gdLst/>
              <a:ahLst/>
              <a:cxnLst/>
              <a:rect l="l" t="t" r="r" b="b"/>
              <a:pathLst>
                <a:path w="1426" h="769" extrusionOk="0">
                  <a:moveTo>
                    <a:pt x="1222" y="1"/>
                  </a:moveTo>
                  <a:cubicBezTo>
                    <a:pt x="1009" y="10"/>
                    <a:pt x="786" y="49"/>
                    <a:pt x="582" y="127"/>
                  </a:cubicBezTo>
                  <a:lnTo>
                    <a:pt x="1" y="698"/>
                  </a:lnTo>
                  <a:cubicBezTo>
                    <a:pt x="136" y="741"/>
                    <a:pt x="271" y="768"/>
                    <a:pt x="412" y="768"/>
                  </a:cubicBezTo>
                  <a:cubicBezTo>
                    <a:pt x="433" y="768"/>
                    <a:pt x="454" y="767"/>
                    <a:pt x="476" y="766"/>
                  </a:cubicBezTo>
                  <a:cubicBezTo>
                    <a:pt x="476" y="766"/>
                    <a:pt x="1067" y="708"/>
                    <a:pt x="1348" y="563"/>
                  </a:cubicBezTo>
                  <a:cubicBezTo>
                    <a:pt x="1348" y="563"/>
                    <a:pt x="1426" y="194"/>
                    <a:pt x="1222"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768382" y="4109025"/>
              <a:ext cx="465028" cy="213754"/>
            </a:xfrm>
            <a:custGeom>
              <a:avLst/>
              <a:gdLst/>
              <a:ahLst/>
              <a:cxnLst/>
              <a:rect l="l" t="t" r="r" b="b"/>
              <a:pathLst>
                <a:path w="4499" h="2068" extrusionOk="0">
                  <a:moveTo>
                    <a:pt x="563" y="0"/>
                  </a:moveTo>
                  <a:cubicBezTo>
                    <a:pt x="369" y="10"/>
                    <a:pt x="185" y="49"/>
                    <a:pt x="1" y="126"/>
                  </a:cubicBezTo>
                  <a:lnTo>
                    <a:pt x="2414" y="2045"/>
                  </a:lnTo>
                  <a:cubicBezTo>
                    <a:pt x="2503" y="2061"/>
                    <a:pt x="2592" y="2068"/>
                    <a:pt x="2683" y="2068"/>
                  </a:cubicBezTo>
                  <a:cubicBezTo>
                    <a:pt x="3565" y="2068"/>
                    <a:pt x="4498" y="1406"/>
                    <a:pt x="4498" y="1406"/>
                  </a:cubicBezTo>
                  <a:cubicBezTo>
                    <a:pt x="4227" y="1222"/>
                    <a:pt x="834" y="0"/>
                    <a:pt x="563"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030819" y="4375286"/>
              <a:ext cx="176440" cy="97471"/>
            </a:xfrm>
            <a:custGeom>
              <a:avLst/>
              <a:gdLst/>
              <a:ahLst/>
              <a:cxnLst/>
              <a:rect l="l" t="t" r="r" b="b"/>
              <a:pathLst>
                <a:path w="1707" h="943" extrusionOk="0">
                  <a:moveTo>
                    <a:pt x="685" y="1"/>
                  </a:moveTo>
                  <a:cubicBezTo>
                    <a:pt x="450" y="1"/>
                    <a:pt x="221" y="32"/>
                    <a:pt x="0" y="100"/>
                  </a:cubicBezTo>
                  <a:lnTo>
                    <a:pt x="1154" y="943"/>
                  </a:lnTo>
                  <a:lnTo>
                    <a:pt x="1706" y="768"/>
                  </a:lnTo>
                  <a:lnTo>
                    <a:pt x="785" y="3"/>
                  </a:lnTo>
                  <a:cubicBezTo>
                    <a:pt x="752" y="1"/>
                    <a:pt x="719" y="1"/>
                    <a:pt x="685"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949680" y="4172593"/>
              <a:ext cx="1134197" cy="331277"/>
            </a:xfrm>
            <a:custGeom>
              <a:avLst/>
              <a:gdLst/>
              <a:ahLst/>
              <a:cxnLst/>
              <a:rect l="l" t="t" r="r" b="b"/>
              <a:pathLst>
                <a:path w="10973" h="3205" extrusionOk="0">
                  <a:moveTo>
                    <a:pt x="9333" y="0"/>
                  </a:moveTo>
                  <a:cubicBezTo>
                    <a:pt x="8951" y="0"/>
                    <a:pt x="8441" y="74"/>
                    <a:pt x="7784" y="306"/>
                  </a:cubicBezTo>
                  <a:cubicBezTo>
                    <a:pt x="5971" y="936"/>
                    <a:pt x="1658" y="2070"/>
                    <a:pt x="20" y="2972"/>
                  </a:cubicBezTo>
                  <a:cubicBezTo>
                    <a:pt x="0" y="3059"/>
                    <a:pt x="29" y="3156"/>
                    <a:pt x="107" y="3204"/>
                  </a:cubicBezTo>
                  <a:cubicBezTo>
                    <a:pt x="107" y="3204"/>
                    <a:pt x="4149" y="3098"/>
                    <a:pt x="6223" y="2303"/>
                  </a:cubicBezTo>
                  <a:cubicBezTo>
                    <a:pt x="8394" y="1469"/>
                    <a:pt x="9509" y="1188"/>
                    <a:pt x="10352" y="733"/>
                  </a:cubicBezTo>
                  <a:cubicBezTo>
                    <a:pt x="10634" y="577"/>
                    <a:pt x="10973" y="267"/>
                    <a:pt x="10285" y="229"/>
                  </a:cubicBezTo>
                  <a:cubicBezTo>
                    <a:pt x="10285" y="229"/>
                    <a:pt x="10005" y="0"/>
                    <a:pt x="9333" y="0"/>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051905" y="4267273"/>
              <a:ext cx="327762" cy="189463"/>
            </a:xfrm>
            <a:custGeom>
              <a:avLst/>
              <a:gdLst/>
              <a:ahLst/>
              <a:cxnLst/>
              <a:rect l="l" t="t" r="r" b="b"/>
              <a:pathLst>
                <a:path w="3171" h="1833" extrusionOk="0">
                  <a:moveTo>
                    <a:pt x="698" y="1"/>
                  </a:moveTo>
                  <a:cubicBezTo>
                    <a:pt x="456" y="1"/>
                    <a:pt x="224" y="49"/>
                    <a:pt x="1" y="166"/>
                  </a:cubicBezTo>
                  <a:lnTo>
                    <a:pt x="1600" y="1833"/>
                  </a:lnTo>
                  <a:cubicBezTo>
                    <a:pt x="2133" y="1658"/>
                    <a:pt x="2656" y="1455"/>
                    <a:pt x="3170" y="1222"/>
                  </a:cubicBezTo>
                  <a:cubicBezTo>
                    <a:pt x="2899" y="1106"/>
                    <a:pt x="1009" y="30"/>
                    <a:pt x="698"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41721" y="4198123"/>
              <a:ext cx="1089234" cy="300682"/>
            </a:xfrm>
            <a:custGeom>
              <a:avLst/>
              <a:gdLst/>
              <a:ahLst/>
              <a:cxnLst/>
              <a:rect l="l" t="t" r="r" b="b"/>
              <a:pathLst>
                <a:path w="10538" h="2909" extrusionOk="0">
                  <a:moveTo>
                    <a:pt x="9830" y="1"/>
                  </a:moveTo>
                  <a:lnTo>
                    <a:pt x="20" y="2783"/>
                  </a:lnTo>
                  <a:cubicBezTo>
                    <a:pt x="1" y="2831"/>
                    <a:pt x="20" y="2880"/>
                    <a:pt x="59" y="2909"/>
                  </a:cubicBezTo>
                  <a:cubicBezTo>
                    <a:pt x="5894" y="2385"/>
                    <a:pt x="5235" y="2085"/>
                    <a:pt x="6912" y="1581"/>
                  </a:cubicBezTo>
                  <a:cubicBezTo>
                    <a:pt x="8618" y="1057"/>
                    <a:pt x="10537" y="369"/>
                    <a:pt x="10469" y="214"/>
                  </a:cubicBezTo>
                  <a:cubicBezTo>
                    <a:pt x="10433" y="127"/>
                    <a:pt x="10277" y="116"/>
                    <a:pt x="10201" y="116"/>
                  </a:cubicBezTo>
                  <a:cubicBezTo>
                    <a:pt x="10175" y="116"/>
                    <a:pt x="10159" y="117"/>
                    <a:pt x="10159" y="117"/>
                  </a:cubicBezTo>
                  <a:cubicBezTo>
                    <a:pt x="10052" y="59"/>
                    <a:pt x="9946" y="20"/>
                    <a:pt x="9830" y="1"/>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946682" y="4469656"/>
              <a:ext cx="174373" cy="116386"/>
            </a:xfrm>
            <a:custGeom>
              <a:avLst/>
              <a:gdLst/>
              <a:ahLst/>
              <a:cxnLst/>
              <a:rect l="l" t="t" r="r" b="b"/>
              <a:pathLst>
                <a:path w="1687" h="1126" extrusionOk="0">
                  <a:moveTo>
                    <a:pt x="1687" y="1"/>
                  </a:moveTo>
                  <a:lnTo>
                    <a:pt x="1687" y="1"/>
                  </a:lnTo>
                  <a:cubicBezTo>
                    <a:pt x="1251" y="59"/>
                    <a:pt x="834" y="146"/>
                    <a:pt x="417" y="262"/>
                  </a:cubicBezTo>
                  <a:cubicBezTo>
                    <a:pt x="359" y="388"/>
                    <a:pt x="0" y="1125"/>
                    <a:pt x="0" y="1125"/>
                  </a:cubicBezTo>
                  <a:cubicBezTo>
                    <a:pt x="0" y="1125"/>
                    <a:pt x="485" y="951"/>
                    <a:pt x="650" y="873"/>
                  </a:cubicBezTo>
                  <a:cubicBezTo>
                    <a:pt x="815" y="805"/>
                    <a:pt x="1687" y="1"/>
                    <a:pt x="1687"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383668" y="4524748"/>
              <a:ext cx="116386" cy="48580"/>
            </a:xfrm>
            <a:custGeom>
              <a:avLst/>
              <a:gdLst/>
              <a:ahLst/>
              <a:cxnLst/>
              <a:rect l="l" t="t" r="r" b="b"/>
              <a:pathLst>
                <a:path w="1126" h="470" extrusionOk="0">
                  <a:moveTo>
                    <a:pt x="1077" y="1"/>
                  </a:moveTo>
                  <a:cubicBezTo>
                    <a:pt x="1077" y="1"/>
                    <a:pt x="369" y="107"/>
                    <a:pt x="107" y="127"/>
                  </a:cubicBezTo>
                  <a:lnTo>
                    <a:pt x="1" y="447"/>
                  </a:lnTo>
                  <a:cubicBezTo>
                    <a:pt x="72" y="461"/>
                    <a:pt x="148" y="470"/>
                    <a:pt x="222" y="470"/>
                  </a:cubicBezTo>
                  <a:cubicBezTo>
                    <a:pt x="249" y="470"/>
                    <a:pt x="275" y="469"/>
                    <a:pt x="301" y="466"/>
                  </a:cubicBezTo>
                  <a:cubicBezTo>
                    <a:pt x="573" y="427"/>
                    <a:pt x="844" y="369"/>
                    <a:pt x="1106" y="272"/>
                  </a:cubicBezTo>
                  <a:cubicBezTo>
                    <a:pt x="1125" y="175"/>
                    <a:pt x="1106" y="88"/>
                    <a:pt x="1077" y="1"/>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319480" y="4384485"/>
              <a:ext cx="140366" cy="76282"/>
            </a:xfrm>
            <a:custGeom>
              <a:avLst/>
              <a:gdLst/>
              <a:ahLst/>
              <a:cxnLst/>
              <a:rect l="l" t="t" r="r" b="b"/>
              <a:pathLst>
                <a:path w="1358" h="738" extrusionOk="0">
                  <a:moveTo>
                    <a:pt x="1173" y="1"/>
                  </a:moveTo>
                  <a:cubicBezTo>
                    <a:pt x="960" y="11"/>
                    <a:pt x="756" y="49"/>
                    <a:pt x="553" y="107"/>
                  </a:cubicBezTo>
                  <a:lnTo>
                    <a:pt x="0" y="660"/>
                  </a:lnTo>
                  <a:cubicBezTo>
                    <a:pt x="146" y="708"/>
                    <a:pt x="301" y="737"/>
                    <a:pt x="456" y="737"/>
                  </a:cubicBezTo>
                  <a:cubicBezTo>
                    <a:pt x="456" y="737"/>
                    <a:pt x="1018" y="679"/>
                    <a:pt x="1289" y="534"/>
                  </a:cubicBezTo>
                  <a:cubicBezTo>
                    <a:pt x="1289" y="534"/>
                    <a:pt x="1357" y="185"/>
                    <a:pt x="1173"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300462" y="4408569"/>
              <a:ext cx="110288" cy="46616"/>
            </a:xfrm>
            <a:custGeom>
              <a:avLst/>
              <a:gdLst/>
              <a:ahLst/>
              <a:cxnLst/>
              <a:rect l="l" t="t" r="r" b="b"/>
              <a:pathLst>
                <a:path w="1067" h="451" extrusionOk="0">
                  <a:moveTo>
                    <a:pt x="1018" y="0"/>
                  </a:moveTo>
                  <a:cubicBezTo>
                    <a:pt x="1018" y="0"/>
                    <a:pt x="340" y="97"/>
                    <a:pt x="88" y="117"/>
                  </a:cubicBezTo>
                  <a:lnTo>
                    <a:pt x="0" y="427"/>
                  </a:lnTo>
                  <a:cubicBezTo>
                    <a:pt x="64" y="441"/>
                    <a:pt x="133" y="450"/>
                    <a:pt x="204" y="450"/>
                  </a:cubicBezTo>
                  <a:cubicBezTo>
                    <a:pt x="229" y="450"/>
                    <a:pt x="255" y="449"/>
                    <a:pt x="281" y="446"/>
                  </a:cubicBezTo>
                  <a:cubicBezTo>
                    <a:pt x="543" y="408"/>
                    <a:pt x="805" y="349"/>
                    <a:pt x="1047" y="252"/>
                  </a:cubicBezTo>
                  <a:cubicBezTo>
                    <a:pt x="1067" y="165"/>
                    <a:pt x="1057" y="78"/>
                    <a:pt x="10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77989" y="4333424"/>
              <a:ext cx="444976" cy="370555"/>
            </a:xfrm>
            <a:custGeom>
              <a:avLst/>
              <a:gdLst/>
              <a:ahLst/>
              <a:cxnLst/>
              <a:rect l="l" t="t" r="r" b="b"/>
              <a:pathLst>
                <a:path w="4305" h="3585" extrusionOk="0">
                  <a:moveTo>
                    <a:pt x="4101" y="0"/>
                  </a:moveTo>
                  <a:cubicBezTo>
                    <a:pt x="3073" y="156"/>
                    <a:pt x="1803" y="863"/>
                    <a:pt x="1803" y="863"/>
                  </a:cubicBezTo>
                  <a:lnTo>
                    <a:pt x="0" y="3558"/>
                  </a:lnTo>
                  <a:cubicBezTo>
                    <a:pt x="0" y="3558"/>
                    <a:pt x="76" y="3585"/>
                    <a:pt x="198" y="3585"/>
                  </a:cubicBezTo>
                  <a:cubicBezTo>
                    <a:pt x="339" y="3585"/>
                    <a:pt x="543" y="3549"/>
                    <a:pt x="766" y="3393"/>
                  </a:cubicBezTo>
                  <a:cubicBezTo>
                    <a:pt x="1638" y="2753"/>
                    <a:pt x="4304" y="0"/>
                    <a:pt x="4101"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931769" y="4184169"/>
              <a:ext cx="40208" cy="32146"/>
            </a:xfrm>
            <a:custGeom>
              <a:avLst/>
              <a:gdLst/>
              <a:ahLst/>
              <a:cxnLst/>
              <a:rect l="l" t="t" r="r" b="b"/>
              <a:pathLst>
                <a:path w="389" h="311" extrusionOk="0">
                  <a:moveTo>
                    <a:pt x="252" y="0"/>
                  </a:moveTo>
                  <a:cubicBezTo>
                    <a:pt x="252" y="0"/>
                    <a:pt x="223" y="126"/>
                    <a:pt x="10" y="213"/>
                  </a:cubicBezTo>
                  <a:lnTo>
                    <a:pt x="0" y="310"/>
                  </a:lnTo>
                  <a:cubicBezTo>
                    <a:pt x="155" y="281"/>
                    <a:pt x="291" y="194"/>
                    <a:pt x="388" y="68"/>
                  </a:cubicBezTo>
                  <a:cubicBezTo>
                    <a:pt x="340" y="39"/>
                    <a:pt x="301" y="20"/>
                    <a:pt x="252"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2"/>
          <p:cNvSpPr/>
          <p:nvPr/>
        </p:nvSpPr>
        <p:spPr>
          <a:xfrm>
            <a:off x="3373787" y="987312"/>
            <a:ext cx="854203" cy="322997"/>
          </a:xfrm>
          <a:custGeom>
            <a:avLst/>
            <a:gdLst/>
            <a:ahLst/>
            <a:cxnLst/>
            <a:rect l="l" t="t" r="r" b="b"/>
            <a:pathLst>
              <a:path w="3713" h="1404" extrusionOk="0">
                <a:moveTo>
                  <a:pt x="3479" y="1"/>
                </a:moveTo>
                <a:cubicBezTo>
                  <a:pt x="3100" y="1"/>
                  <a:pt x="2263" y="266"/>
                  <a:pt x="1852" y="467"/>
                </a:cubicBezTo>
                <a:cubicBezTo>
                  <a:pt x="1309" y="729"/>
                  <a:pt x="0" y="1204"/>
                  <a:pt x="59" y="1378"/>
                </a:cubicBezTo>
                <a:cubicBezTo>
                  <a:pt x="65" y="1395"/>
                  <a:pt x="92" y="1403"/>
                  <a:pt x="138" y="1403"/>
                </a:cubicBezTo>
                <a:cubicBezTo>
                  <a:pt x="461" y="1403"/>
                  <a:pt x="1675" y="1022"/>
                  <a:pt x="2472" y="768"/>
                </a:cubicBezTo>
                <a:cubicBezTo>
                  <a:pt x="3383" y="477"/>
                  <a:pt x="3713" y="322"/>
                  <a:pt x="3674" y="80"/>
                </a:cubicBezTo>
                <a:cubicBezTo>
                  <a:pt x="3665" y="24"/>
                  <a:pt x="3593" y="1"/>
                  <a:pt x="3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2450" y="1310300"/>
            <a:ext cx="4468477" cy="6702601"/>
          </a:xfrm>
          <a:custGeom>
            <a:avLst/>
            <a:gdLst/>
            <a:ahLst/>
            <a:cxnLst/>
            <a:rect l="l" t="t" r="r" b="b"/>
            <a:pathLst>
              <a:path w="138902" h="208398" extrusionOk="0">
                <a:moveTo>
                  <a:pt x="101452" y="0"/>
                </a:moveTo>
                <a:cubicBezTo>
                  <a:pt x="100874" y="0"/>
                  <a:pt x="100033" y="129"/>
                  <a:pt x="98964" y="397"/>
                </a:cubicBezTo>
                <a:cubicBezTo>
                  <a:pt x="94949" y="1383"/>
                  <a:pt x="78114" y="6877"/>
                  <a:pt x="65647" y="11948"/>
                </a:cubicBezTo>
                <a:cubicBezTo>
                  <a:pt x="41980" y="21739"/>
                  <a:pt x="19863" y="34981"/>
                  <a:pt x="0" y="51252"/>
                </a:cubicBezTo>
                <a:lnTo>
                  <a:pt x="0" y="208397"/>
                </a:lnTo>
                <a:lnTo>
                  <a:pt x="138901" y="208397"/>
                </a:lnTo>
                <a:lnTo>
                  <a:pt x="138901" y="134368"/>
                </a:lnTo>
                <a:lnTo>
                  <a:pt x="138831" y="134368"/>
                </a:lnTo>
                <a:cubicBezTo>
                  <a:pt x="131527" y="132474"/>
                  <a:pt x="127132" y="116284"/>
                  <a:pt x="118367" y="116284"/>
                </a:cubicBezTo>
                <a:cubicBezTo>
                  <a:pt x="115722" y="116284"/>
                  <a:pt x="112678" y="117759"/>
                  <a:pt x="109036" y="121548"/>
                </a:cubicBezTo>
                <a:cubicBezTo>
                  <a:pt x="108226" y="118026"/>
                  <a:pt x="105549" y="116371"/>
                  <a:pt x="102714" y="116371"/>
                </a:cubicBezTo>
                <a:cubicBezTo>
                  <a:pt x="99879" y="116371"/>
                  <a:pt x="96886" y="118026"/>
                  <a:pt x="95442" y="121126"/>
                </a:cubicBezTo>
                <a:cubicBezTo>
                  <a:pt x="92483" y="109997"/>
                  <a:pt x="96639" y="97177"/>
                  <a:pt x="81777" y="93444"/>
                </a:cubicBezTo>
                <a:cubicBezTo>
                  <a:pt x="79841" y="92943"/>
                  <a:pt x="77808" y="92713"/>
                  <a:pt x="75737" y="92713"/>
                </a:cubicBezTo>
                <a:cubicBezTo>
                  <a:pt x="69370" y="92713"/>
                  <a:pt x="62651" y="94886"/>
                  <a:pt x="57335" y="98022"/>
                </a:cubicBezTo>
                <a:cubicBezTo>
                  <a:pt x="54805" y="99549"/>
                  <a:pt x="53194" y="101400"/>
                  <a:pt x="51547" y="101400"/>
                </a:cubicBezTo>
                <a:cubicBezTo>
                  <a:pt x="50535" y="101400"/>
                  <a:pt x="49509" y="100701"/>
                  <a:pt x="48249" y="98797"/>
                </a:cubicBezTo>
                <a:cubicBezTo>
                  <a:pt x="45784" y="95064"/>
                  <a:pt x="50714" y="91401"/>
                  <a:pt x="44516" y="88936"/>
                </a:cubicBezTo>
                <a:cubicBezTo>
                  <a:pt x="43315" y="88504"/>
                  <a:pt x="42235" y="88356"/>
                  <a:pt x="41258" y="88356"/>
                </a:cubicBezTo>
                <a:cubicBezTo>
                  <a:pt x="39146" y="88356"/>
                  <a:pt x="37511" y="89045"/>
                  <a:pt x="36167" y="89045"/>
                </a:cubicBezTo>
                <a:cubicBezTo>
                  <a:pt x="34484" y="89045"/>
                  <a:pt x="33256" y="87963"/>
                  <a:pt x="32119" y="83090"/>
                </a:cubicBezTo>
                <a:cubicBezTo>
                  <a:pt x="30499" y="76046"/>
                  <a:pt x="21765" y="48223"/>
                  <a:pt x="100513" y="2158"/>
                </a:cubicBezTo>
                <a:cubicBezTo>
                  <a:pt x="102708" y="761"/>
                  <a:pt x="102854" y="0"/>
                  <a:pt x="101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535864" y="2804375"/>
            <a:ext cx="3455163" cy="281867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txBox="1">
            <a:spLocks noGrp="1"/>
          </p:cNvSpPr>
          <p:nvPr>
            <p:ph type="ctrTitle"/>
          </p:nvPr>
        </p:nvSpPr>
        <p:spPr>
          <a:xfrm>
            <a:off x="3259213" y="1572900"/>
            <a:ext cx="4041000" cy="1494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0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1" name="Google Shape;31;p2"/>
          <p:cNvSpPr txBox="1">
            <a:spLocks noGrp="1"/>
          </p:cNvSpPr>
          <p:nvPr>
            <p:ph type="subTitle" idx="1"/>
          </p:nvPr>
        </p:nvSpPr>
        <p:spPr>
          <a:xfrm>
            <a:off x="3280388" y="3009025"/>
            <a:ext cx="4041000" cy="414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3">
    <p:spTree>
      <p:nvGrpSpPr>
        <p:cNvPr id="1" name="Shape 553"/>
        <p:cNvGrpSpPr/>
        <p:nvPr/>
      </p:nvGrpSpPr>
      <p:grpSpPr>
        <a:xfrm>
          <a:off x="0" y="0"/>
          <a:ext cx="0" cy="0"/>
          <a:chOff x="0" y="0"/>
          <a:chExt cx="0" cy="0"/>
        </a:xfrm>
      </p:grpSpPr>
      <p:sp>
        <p:nvSpPr>
          <p:cNvPr id="554" name="Google Shape;554;p24"/>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4"/>
          <p:cNvSpPr/>
          <p:nvPr/>
        </p:nvSpPr>
        <p:spPr>
          <a:xfrm>
            <a:off x="232750" y="1203563"/>
            <a:ext cx="3983015" cy="5975813"/>
          </a:xfrm>
          <a:custGeom>
            <a:avLst/>
            <a:gdLst/>
            <a:ahLst/>
            <a:cxnLst/>
            <a:rect l="l" t="t" r="r" b="b"/>
            <a:pathLst>
              <a:path w="138902" h="208398" extrusionOk="0">
                <a:moveTo>
                  <a:pt x="101452" y="0"/>
                </a:moveTo>
                <a:cubicBezTo>
                  <a:pt x="100874" y="0"/>
                  <a:pt x="100033" y="129"/>
                  <a:pt x="98964" y="397"/>
                </a:cubicBezTo>
                <a:cubicBezTo>
                  <a:pt x="94949" y="1383"/>
                  <a:pt x="78114" y="6877"/>
                  <a:pt x="65647" y="11948"/>
                </a:cubicBezTo>
                <a:cubicBezTo>
                  <a:pt x="41980" y="21739"/>
                  <a:pt x="19863" y="34981"/>
                  <a:pt x="0" y="51252"/>
                </a:cubicBezTo>
                <a:lnTo>
                  <a:pt x="0" y="208397"/>
                </a:lnTo>
                <a:lnTo>
                  <a:pt x="138901" y="208397"/>
                </a:lnTo>
                <a:lnTo>
                  <a:pt x="138901" y="134368"/>
                </a:lnTo>
                <a:lnTo>
                  <a:pt x="138831" y="134368"/>
                </a:lnTo>
                <a:cubicBezTo>
                  <a:pt x="131527" y="132474"/>
                  <a:pt x="127132" y="116284"/>
                  <a:pt x="118367" y="116284"/>
                </a:cubicBezTo>
                <a:cubicBezTo>
                  <a:pt x="115722" y="116284"/>
                  <a:pt x="112678" y="117759"/>
                  <a:pt x="109036" y="121548"/>
                </a:cubicBezTo>
                <a:cubicBezTo>
                  <a:pt x="108226" y="118026"/>
                  <a:pt x="105549" y="116371"/>
                  <a:pt x="102714" y="116371"/>
                </a:cubicBezTo>
                <a:cubicBezTo>
                  <a:pt x="99879" y="116371"/>
                  <a:pt x="96886" y="118026"/>
                  <a:pt x="95442" y="121126"/>
                </a:cubicBezTo>
                <a:cubicBezTo>
                  <a:pt x="92483" y="109997"/>
                  <a:pt x="96639" y="97177"/>
                  <a:pt x="81777" y="93444"/>
                </a:cubicBezTo>
                <a:cubicBezTo>
                  <a:pt x="79841" y="92943"/>
                  <a:pt x="77808" y="92713"/>
                  <a:pt x="75737" y="92713"/>
                </a:cubicBezTo>
                <a:cubicBezTo>
                  <a:pt x="69370" y="92713"/>
                  <a:pt x="62651" y="94886"/>
                  <a:pt x="57335" y="98022"/>
                </a:cubicBezTo>
                <a:cubicBezTo>
                  <a:pt x="54805" y="99549"/>
                  <a:pt x="53194" y="101400"/>
                  <a:pt x="51547" y="101400"/>
                </a:cubicBezTo>
                <a:cubicBezTo>
                  <a:pt x="50535" y="101400"/>
                  <a:pt x="49509" y="100701"/>
                  <a:pt x="48249" y="98797"/>
                </a:cubicBezTo>
                <a:cubicBezTo>
                  <a:pt x="45784" y="95064"/>
                  <a:pt x="50714" y="91401"/>
                  <a:pt x="44516" y="88936"/>
                </a:cubicBezTo>
                <a:cubicBezTo>
                  <a:pt x="43315" y="88504"/>
                  <a:pt x="42235" y="88356"/>
                  <a:pt x="41258" y="88356"/>
                </a:cubicBezTo>
                <a:cubicBezTo>
                  <a:pt x="39146" y="88356"/>
                  <a:pt x="37511" y="89045"/>
                  <a:pt x="36167" y="89045"/>
                </a:cubicBezTo>
                <a:cubicBezTo>
                  <a:pt x="34484" y="89045"/>
                  <a:pt x="33256" y="87963"/>
                  <a:pt x="32119" y="83090"/>
                </a:cubicBezTo>
                <a:cubicBezTo>
                  <a:pt x="30499" y="76046"/>
                  <a:pt x="21765" y="48223"/>
                  <a:pt x="100513" y="2158"/>
                </a:cubicBezTo>
                <a:cubicBezTo>
                  <a:pt x="102708" y="761"/>
                  <a:pt x="102854" y="0"/>
                  <a:pt x="101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4"/>
          <p:cNvSpPr/>
          <p:nvPr/>
        </p:nvSpPr>
        <p:spPr>
          <a:xfrm>
            <a:off x="3559684" y="705500"/>
            <a:ext cx="888577" cy="335998"/>
          </a:xfrm>
          <a:custGeom>
            <a:avLst/>
            <a:gdLst/>
            <a:ahLst/>
            <a:cxnLst/>
            <a:rect l="l" t="t" r="r" b="b"/>
            <a:pathLst>
              <a:path w="3713" h="1404" extrusionOk="0">
                <a:moveTo>
                  <a:pt x="3479" y="1"/>
                </a:moveTo>
                <a:cubicBezTo>
                  <a:pt x="3100" y="1"/>
                  <a:pt x="2263" y="266"/>
                  <a:pt x="1852" y="467"/>
                </a:cubicBezTo>
                <a:cubicBezTo>
                  <a:pt x="1309" y="729"/>
                  <a:pt x="0" y="1204"/>
                  <a:pt x="59" y="1378"/>
                </a:cubicBezTo>
                <a:cubicBezTo>
                  <a:pt x="65" y="1395"/>
                  <a:pt x="92" y="1403"/>
                  <a:pt x="138" y="1403"/>
                </a:cubicBezTo>
                <a:cubicBezTo>
                  <a:pt x="461" y="1403"/>
                  <a:pt x="1675" y="1022"/>
                  <a:pt x="2472" y="768"/>
                </a:cubicBezTo>
                <a:cubicBezTo>
                  <a:pt x="3383" y="477"/>
                  <a:pt x="3713" y="322"/>
                  <a:pt x="3674" y="80"/>
                </a:cubicBezTo>
                <a:cubicBezTo>
                  <a:pt x="3665" y="24"/>
                  <a:pt x="3593" y="1"/>
                  <a:pt x="3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24"/>
          <p:cNvGrpSpPr/>
          <p:nvPr/>
        </p:nvGrpSpPr>
        <p:grpSpPr>
          <a:xfrm>
            <a:off x="4624178" y="447674"/>
            <a:ext cx="1030303" cy="245273"/>
            <a:chOff x="4294800" y="187900"/>
            <a:chExt cx="2283474" cy="543601"/>
          </a:xfrm>
        </p:grpSpPr>
        <p:sp>
          <p:nvSpPr>
            <p:cNvPr id="558" name="Google Shape;558;p24"/>
            <p:cNvSpPr/>
            <p:nvPr/>
          </p:nvSpPr>
          <p:spPr>
            <a:xfrm>
              <a:off x="5560418" y="457542"/>
              <a:ext cx="378709" cy="188491"/>
            </a:xfrm>
            <a:custGeom>
              <a:avLst/>
              <a:gdLst/>
              <a:ahLst/>
              <a:cxnLst/>
              <a:rect l="l" t="t" r="r" b="b"/>
              <a:pathLst>
                <a:path w="1316" h="655" extrusionOk="0">
                  <a:moveTo>
                    <a:pt x="1100" y="0"/>
                  </a:moveTo>
                  <a:cubicBezTo>
                    <a:pt x="999" y="0"/>
                    <a:pt x="641" y="36"/>
                    <a:pt x="203" y="225"/>
                  </a:cubicBezTo>
                  <a:cubicBezTo>
                    <a:pt x="148" y="251"/>
                    <a:pt x="90" y="277"/>
                    <a:pt x="38" y="309"/>
                  </a:cubicBezTo>
                  <a:cubicBezTo>
                    <a:pt x="6" y="326"/>
                    <a:pt x="0" y="364"/>
                    <a:pt x="6" y="405"/>
                  </a:cubicBezTo>
                  <a:cubicBezTo>
                    <a:pt x="12" y="445"/>
                    <a:pt x="20" y="486"/>
                    <a:pt x="29" y="523"/>
                  </a:cubicBezTo>
                  <a:cubicBezTo>
                    <a:pt x="41" y="558"/>
                    <a:pt x="49" y="596"/>
                    <a:pt x="78" y="607"/>
                  </a:cubicBezTo>
                  <a:cubicBezTo>
                    <a:pt x="90" y="613"/>
                    <a:pt x="125" y="622"/>
                    <a:pt x="133" y="625"/>
                  </a:cubicBezTo>
                  <a:cubicBezTo>
                    <a:pt x="177" y="634"/>
                    <a:pt x="220" y="636"/>
                    <a:pt x="264" y="639"/>
                  </a:cubicBezTo>
                  <a:cubicBezTo>
                    <a:pt x="338" y="650"/>
                    <a:pt x="413" y="655"/>
                    <a:pt x="489" y="655"/>
                  </a:cubicBezTo>
                  <a:cubicBezTo>
                    <a:pt x="539" y="655"/>
                    <a:pt x="589" y="653"/>
                    <a:pt x="640" y="648"/>
                  </a:cubicBezTo>
                  <a:cubicBezTo>
                    <a:pt x="692" y="645"/>
                    <a:pt x="747" y="639"/>
                    <a:pt x="802" y="634"/>
                  </a:cubicBezTo>
                  <a:cubicBezTo>
                    <a:pt x="860" y="625"/>
                    <a:pt x="918" y="613"/>
                    <a:pt x="979" y="602"/>
                  </a:cubicBezTo>
                  <a:cubicBezTo>
                    <a:pt x="1037" y="590"/>
                    <a:pt x="1104" y="570"/>
                    <a:pt x="1167" y="552"/>
                  </a:cubicBezTo>
                  <a:cubicBezTo>
                    <a:pt x="1188" y="544"/>
                    <a:pt x="1208" y="538"/>
                    <a:pt x="1228" y="532"/>
                  </a:cubicBezTo>
                  <a:cubicBezTo>
                    <a:pt x="1243" y="509"/>
                    <a:pt x="1315" y="477"/>
                    <a:pt x="1275" y="251"/>
                  </a:cubicBezTo>
                  <a:cubicBezTo>
                    <a:pt x="1231" y="22"/>
                    <a:pt x="1156" y="14"/>
                    <a:pt x="1127" y="2"/>
                  </a:cubicBezTo>
                  <a:cubicBezTo>
                    <a:pt x="1123" y="1"/>
                    <a:pt x="1114" y="0"/>
                    <a:pt x="1100"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4"/>
            <p:cNvSpPr/>
            <p:nvPr/>
          </p:nvSpPr>
          <p:spPr>
            <a:xfrm>
              <a:off x="5870348" y="458117"/>
              <a:ext cx="68778" cy="151944"/>
            </a:xfrm>
            <a:custGeom>
              <a:avLst/>
              <a:gdLst/>
              <a:ahLst/>
              <a:cxnLst/>
              <a:rect l="l" t="t" r="r" b="b"/>
              <a:pathLst>
                <a:path w="239" h="528" extrusionOk="0">
                  <a:moveTo>
                    <a:pt x="50" y="0"/>
                  </a:moveTo>
                  <a:cubicBezTo>
                    <a:pt x="50" y="0"/>
                    <a:pt x="1" y="52"/>
                    <a:pt x="44" y="290"/>
                  </a:cubicBezTo>
                  <a:cubicBezTo>
                    <a:pt x="79" y="498"/>
                    <a:pt x="151" y="527"/>
                    <a:pt x="151" y="527"/>
                  </a:cubicBezTo>
                  <a:cubicBezTo>
                    <a:pt x="166" y="507"/>
                    <a:pt x="238" y="475"/>
                    <a:pt x="198" y="249"/>
                  </a:cubicBezTo>
                  <a:cubicBezTo>
                    <a:pt x="154" y="20"/>
                    <a:pt x="79" y="12"/>
                    <a:pt x="50"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4"/>
            <p:cNvSpPr/>
            <p:nvPr/>
          </p:nvSpPr>
          <p:spPr>
            <a:xfrm>
              <a:off x="5887039" y="474520"/>
              <a:ext cx="40288" cy="118850"/>
            </a:xfrm>
            <a:custGeom>
              <a:avLst/>
              <a:gdLst/>
              <a:ahLst/>
              <a:cxnLst/>
              <a:rect l="l" t="t" r="r" b="b"/>
              <a:pathLst>
                <a:path w="140" h="413" extrusionOk="0">
                  <a:moveTo>
                    <a:pt x="38" y="1"/>
                  </a:moveTo>
                  <a:cubicBezTo>
                    <a:pt x="37" y="1"/>
                    <a:pt x="36" y="1"/>
                    <a:pt x="35" y="1"/>
                  </a:cubicBezTo>
                  <a:cubicBezTo>
                    <a:pt x="6" y="4"/>
                    <a:pt x="1" y="99"/>
                    <a:pt x="21" y="215"/>
                  </a:cubicBezTo>
                  <a:cubicBezTo>
                    <a:pt x="41" y="326"/>
                    <a:pt x="80" y="412"/>
                    <a:pt x="106" y="412"/>
                  </a:cubicBezTo>
                  <a:cubicBezTo>
                    <a:pt x="107" y="412"/>
                    <a:pt x="107" y="412"/>
                    <a:pt x="108" y="412"/>
                  </a:cubicBezTo>
                  <a:cubicBezTo>
                    <a:pt x="137" y="407"/>
                    <a:pt x="140" y="311"/>
                    <a:pt x="119" y="198"/>
                  </a:cubicBezTo>
                  <a:cubicBezTo>
                    <a:pt x="100" y="86"/>
                    <a:pt x="64" y="1"/>
                    <a:pt x="38" y="1"/>
                  </a:cubicBez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4"/>
            <p:cNvSpPr/>
            <p:nvPr/>
          </p:nvSpPr>
          <p:spPr>
            <a:xfrm>
              <a:off x="4509190" y="187900"/>
              <a:ext cx="2069084" cy="449788"/>
            </a:xfrm>
            <a:custGeom>
              <a:avLst/>
              <a:gdLst/>
              <a:ahLst/>
              <a:cxnLst/>
              <a:rect l="l" t="t" r="r" b="b"/>
              <a:pathLst>
                <a:path w="7190" h="1563" extrusionOk="0">
                  <a:moveTo>
                    <a:pt x="733" y="1"/>
                  </a:moveTo>
                  <a:cubicBezTo>
                    <a:pt x="455" y="12"/>
                    <a:pt x="0" y="253"/>
                    <a:pt x="0" y="253"/>
                  </a:cubicBezTo>
                  <a:lnTo>
                    <a:pt x="21" y="319"/>
                  </a:lnTo>
                  <a:lnTo>
                    <a:pt x="299" y="366"/>
                  </a:lnTo>
                  <a:lnTo>
                    <a:pt x="780" y="1278"/>
                  </a:lnTo>
                  <a:lnTo>
                    <a:pt x="768" y="1284"/>
                  </a:lnTo>
                  <a:cubicBezTo>
                    <a:pt x="751" y="1295"/>
                    <a:pt x="742" y="1319"/>
                    <a:pt x="751" y="1342"/>
                  </a:cubicBezTo>
                  <a:lnTo>
                    <a:pt x="765" y="1371"/>
                  </a:lnTo>
                  <a:cubicBezTo>
                    <a:pt x="1374" y="1548"/>
                    <a:pt x="2245" y="1550"/>
                    <a:pt x="2298" y="1550"/>
                  </a:cubicBezTo>
                  <a:cubicBezTo>
                    <a:pt x="2299" y="1550"/>
                    <a:pt x="2300" y="1550"/>
                    <a:pt x="2300" y="1550"/>
                  </a:cubicBezTo>
                  <a:cubicBezTo>
                    <a:pt x="2300" y="1550"/>
                    <a:pt x="2863" y="1562"/>
                    <a:pt x="3028" y="1562"/>
                  </a:cubicBezTo>
                  <a:cubicBezTo>
                    <a:pt x="3045" y="1562"/>
                    <a:pt x="3057" y="1562"/>
                    <a:pt x="3065" y="1562"/>
                  </a:cubicBezTo>
                  <a:cubicBezTo>
                    <a:pt x="4337" y="1504"/>
                    <a:pt x="4499" y="1420"/>
                    <a:pt x="4858" y="1252"/>
                  </a:cubicBezTo>
                  <a:cubicBezTo>
                    <a:pt x="5116" y="1136"/>
                    <a:pt x="5391" y="1055"/>
                    <a:pt x="5672" y="1011"/>
                  </a:cubicBezTo>
                  <a:cubicBezTo>
                    <a:pt x="6883" y="809"/>
                    <a:pt x="6874" y="722"/>
                    <a:pt x="6923" y="704"/>
                  </a:cubicBezTo>
                  <a:cubicBezTo>
                    <a:pt x="6970" y="687"/>
                    <a:pt x="7190" y="551"/>
                    <a:pt x="7158" y="522"/>
                  </a:cubicBezTo>
                  <a:cubicBezTo>
                    <a:pt x="7077" y="435"/>
                    <a:pt x="6616" y="290"/>
                    <a:pt x="6616" y="290"/>
                  </a:cubicBezTo>
                  <a:cubicBezTo>
                    <a:pt x="6451" y="142"/>
                    <a:pt x="6246" y="105"/>
                    <a:pt x="6076" y="105"/>
                  </a:cubicBezTo>
                  <a:cubicBezTo>
                    <a:pt x="5936" y="105"/>
                    <a:pt x="5820" y="130"/>
                    <a:pt x="5771" y="140"/>
                  </a:cubicBezTo>
                  <a:lnTo>
                    <a:pt x="2683" y="693"/>
                  </a:lnTo>
                  <a:cubicBezTo>
                    <a:pt x="2465" y="733"/>
                    <a:pt x="2005" y="771"/>
                    <a:pt x="1785" y="786"/>
                  </a:cubicBezTo>
                  <a:cubicBezTo>
                    <a:pt x="1738" y="793"/>
                    <a:pt x="1697" y="796"/>
                    <a:pt x="1661" y="796"/>
                  </a:cubicBezTo>
                  <a:cubicBezTo>
                    <a:pt x="1469" y="796"/>
                    <a:pt x="1403" y="708"/>
                    <a:pt x="1373" y="684"/>
                  </a:cubicBezTo>
                  <a:cubicBezTo>
                    <a:pt x="1342" y="652"/>
                    <a:pt x="997" y="270"/>
                    <a:pt x="997" y="270"/>
                  </a:cubicBezTo>
                  <a:cubicBezTo>
                    <a:pt x="974" y="206"/>
                    <a:pt x="948" y="142"/>
                    <a:pt x="916" y="82"/>
                  </a:cubicBezTo>
                  <a:cubicBezTo>
                    <a:pt x="887" y="35"/>
                    <a:pt x="849" y="6"/>
                    <a:pt x="733" y="1"/>
                  </a:cubicBezTo>
                  <a:close/>
                </a:path>
              </a:pathLst>
            </a:custGeom>
            <a:solidFill>
              <a:srgbClr val="F9C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4"/>
            <p:cNvSpPr/>
            <p:nvPr/>
          </p:nvSpPr>
          <p:spPr>
            <a:xfrm>
              <a:off x="4725018" y="292937"/>
              <a:ext cx="1844909" cy="346478"/>
            </a:xfrm>
            <a:custGeom>
              <a:avLst/>
              <a:gdLst/>
              <a:ahLst/>
              <a:cxnLst/>
              <a:rect l="l" t="t" r="r" b="b"/>
              <a:pathLst>
                <a:path w="6411" h="1204" extrusionOk="0">
                  <a:moveTo>
                    <a:pt x="6069" y="1"/>
                  </a:moveTo>
                  <a:lnTo>
                    <a:pt x="6069" y="1"/>
                  </a:lnTo>
                  <a:cubicBezTo>
                    <a:pt x="6069" y="1"/>
                    <a:pt x="6385" y="145"/>
                    <a:pt x="6362" y="174"/>
                  </a:cubicBezTo>
                  <a:cubicBezTo>
                    <a:pt x="6286" y="215"/>
                    <a:pt x="6052" y="339"/>
                    <a:pt x="5394" y="455"/>
                  </a:cubicBezTo>
                  <a:lnTo>
                    <a:pt x="4398" y="635"/>
                  </a:lnTo>
                  <a:cubicBezTo>
                    <a:pt x="4296" y="652"/>
                    <a:pt x="4152" y="771"/>
                    <a:pt x="3926" y="812"/>
                  </a:cubicBezTo>
                  <a:cubicBezTo>
                    <a:pt x="3703" y="852"/>
                    <a:pt x="2784" y="977"/>
                    <a:pt x="2454" y="1035"/>
                  </a:cubicBezTo>
                  <a:cubicBezTo>
                    <a:pt x="2034" y="1116"/>
                    <a:pt x="1634" y="1095"/>
                    <a:pt x="1041" y="1119"/>
                  </a:cubicBezTo>
                  <a:lnTo>
                    <a:pt x="1" y="980"/>
                  </a:lnTo>
                  <a:lnTo>
                    <a:pt x="1" y="980"/>
                  </a:lnTo>
                  <a:lnTo>
                    <a:pt x="15" y="1011"/>
                  </a:lnTo>
                  <a:cubicBezTo>
                    <a:pt x="644" y="1191"/>
                    <a:pt x="1547" y="1191"/>
                    <a:pt x="1547" y="1191"/>
                  </a:cubicBezTo>
                  <a:cubicBezTo>
                    <a:pt x="1547" y="1191"/>
                    <a:pt x="2112" y="1203"/>
                    <a:pt x="2278" y="1203"/>
                  </a:cubicBezTo>
                  <a:cubicBezTo>
                    <a:pt x="2295" y="1203"/>
                    <a:pt x="2307" y="1203"/>
                    <a:pt x="2315" y="1203"/>
                  </a:cubicBezTo>
                  <a:cubicBezTo>
                    <a:pt x="3587" y="1142"/>
                    <a:pt x="3749" y="1058"/>
                    <a:pt x="4108" y="893"/>
                  </a:cubicBezTo>
                  <a:cubicBezTo>
                    <a:pt x="4366" y="774"/>
                    <a:pt x="4641" y="690"/>
                    <a:pt x="4922" y="646"/>
                  </a:cubicBezTo>
                  <a:cubicBezTo>
                    <a:pt x="6133" y="444"/>
                    <a:pt x="6124" y="357"/>
                    <a:pt x="6173" y="339"/>
                  </a:cubicBezTo>
                  <a:cubicBezTo>
                    <a:pt x="6255" y="299"/>
                    <a:pt x="6333" y="250"/>
                    <a:pt x="6399" y="186"/>
                  </a:cubicBezTo>
                  <a:cubicBezTo>
                    <a:pt x="6405" y="180"/>
                    <a:pt x="6408" y="177"/>
                    <a:pt x="6411" y="169"/>
                  </a:cubicBezTo>
                  <a:lnTo>
                    <a:pt x="6411" y="166"/>
                  </a:lnTo>
                  <a:cubicBezTo>
                    <a:pt x="6411" y="166"/>
                    <a:pt x="6411" y="163"/>
                    <a:pt x="6411" y="163"/>
                  </a:cubicBezTo>
                  <a:cubicBezTo>
                    <a:pt x="6411" y="163"/>
                    <a:pt x="6408" y="163"/>
                    <a:pt x="6408" y="160"/>
                  </a:cubicBezTo>
                  <a:cubicBezTo>
                    <a:pt x="6362" y="113"/>
                    <a:pt x="6202" y="50"/>
                    <a:pt x="6069"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4"/>
            <p:cNvSpPr/>
            <p:nvPr/>
          </p:nvSpPr>
          <p:spPr>
            <a:xfrm>
              <a:off x="4509190" y="187900"/>
              <a:ext cx="642884" cy="367773"/>
            </a:xfrm>
            <a:custGeom>
              <a:avLst/>
              <a:gdLst/>
              <a:ahLst/>
              <a:cxnLst/>
              <a:rect l="l" t="t" r="r" b="b"/>
              <a:pathLst>
                <a:path w="2234" h="1278" extrusionOk="0">
                  <a:moveTo>
                    <a:pt x="736" y="1"/>
                  </a:moveTo>
                  <a:cubicBezTo>
                    <a:pt x="458" y="12"/>
                    <a:pt x="0" y="253"/>
                    <a:pt x="0" y="253"/>
                  </a:cubicBezTo>
                  <a:lnTo>
                    <a:pt x="21" y="319"/>
                  </a:lnTo>
                  <a:lnTo>
                    <a:pt x="299" y="366"/>
                  </a:lnTo>
                  <a:lnTo>
                    <a:pt x="777" y="1278"/>
                  </a:lnTo>
                  <a:cubicBezTo>
                    <a:pt x="777" y="1278"/>
                    <a:pt x="1637" y="893"/>
                    <a:pt x="2234" y="748"/>
                  </a:cubicBezTo>
                  <a:lnTo>
                    <a:pt x="2234" y="748"/>
                  </a:lnTo>
                  <a:cubicBezTo>
                    <a:pt x="2066" y="765"/>
                    <a:pt x="1895" y="780"/>
                    <a:pt x="1788" y="786"/>
                  </a:cubicBezTo>
                  <a:cubicBezTo>
                    <a:pt x="1741" y="793"/>
                    <a:pt x="1699" y="796"/>
                    <a:pt x="1662" y="796"/>
                  </a:cubicBezTo>
                  <a:cubicBezTo>
                    <a:pt x="1469" y="796"/>
                    <a:pt x="1403" y="708"/>
                    <a:pt x="1373" y="684"/>
                  </a:cubicBezTo>
                  <a:cubicBezTo>
                    <a:pt x="1342" y="652"/>
                    <a:pt x="997" y="270"/>
                    <a:pt x="997" y="270"/>
                  </a:cubicBezTo>
                  <a:cubicBezTo>
                    <a:pt x="974" y="206"/>
                    <a:pt x="948" y="142"/>
                    <a:pt x="916" y="82"/>
                  </a:cubicBezTo>
                  <a:cubicBezTo>
                    <a:pt x="887" y="35"/>
                    <a:pt x="849" y="6"/>
                    <a:pt x="736" y="1"/>
                  </a:cubicBezTo>
                  <a:close/>
                </a:path>
              </a:pathLst>
            </a:custGeom>
            <a:solidFill>
              <a:srgbClr val="F9C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4"/>
            <p:cNvSpPr/>
            <p:nvPr/>
          </p:nvSpPr>
          <p:spPr>
            <a:xfrm>
              <a:off x="4509190" y="242864"/>
              <a:ext cx="643747" cy="312809"/>
            </a:xfrm>
            <a:custGeom>
              <a:avLst/>
              <a:gdLst/>
              <a:ahLst/>
              <a:cxnLst/>
              <a:rect l="l" t="t" r="r" b="b"/>
              <a:pathLst>
                <a:path w="2237" h="1087" extrusionOk="0">
                  <a:moveTo>
                    <a:pt x="890" y="1"/>
                  </a:moveTo>
                  <a:lnTo>
                    <a:pt x="290" y="111"/>
                  </a:lnTo>
                  <a:lnTo>
                    <a:pt x="50" y="73"/>
                  </a:lnTo>
                  <a:lnTo>
                    <a:pt x="41" y="41"/>
                  </a:lnTo>
                  <a:lnTo>
                    <a:pt x="0" y="59"/>
                  </a:lnTo>
                  <a:lnTo>
                    <a:pt x="21" y="128"/>
                  </a:lnTo>
                  <a:lnTo>
                    <a:pt x="113" y="143"/>
                  </a:lnTo>
                  <a:lnTo>
                    <a:pt x="299" y="175"/>
                  </a:lnTo>
                  <a:lnTo>
                    <a:pt x="345" y="264"/>
                  </a:lnTo>
                  <a:lnTo>
                    <a:pt x="780" y="1087"/>
                  </a:lnTo>
                  <a:cubicBezTo>
                    <a:pt x="780" y="1087"/>
                    <a:pt x="1640" y="702"/>
                    <a:pt x="2237" y="557"/>
                  </a:cubicBezTo>
                  <a:lnTo>
                    <a:pt x="2237" y="557"/>
                  </a:lnTo>
                  <a:cubicBezTo>
                    <a:pt x="2147" y="568"/>
                    <a:pt x="2060" y="574"/>
                    <a:pt x="1982" y="580"/>
                  </a:cubicBezTo>
                  <a:cubicBezTo>
                    <a:pt x="1666" y="679"/>
                    <a:pt x="1330" y="812"/>
                    <a:pt x="1095" y="907"/>
                  </a:cubicBezTo>
                  <a:cubicBezTo>
                    <a:pt x="1055" y="923"/>
                    <a:pt x="1014" y="931"/>
                    <a:pt x="972" y="931"/>
                  </a:cubicBezTo>
                  <a:cubicBezTo>
                    <a:pt x="842" y="931"/>
                    <a:pt x="714" y="854"/>
                    <a:pt x="643" y="719"/>
                  </a:cubicBezTo>
                  <a:lnTo>
                    <a:pt x="455" y="363"/>
                  </a:lnTo>
                  <a:cubicBezTo>
                    <a:pt x="420" y="299"/>
                    <a:pt x="441" y="221"/>
                    <a:pt x="501" y="186"/>
                  </a:cubicBezTo>
                  <a:lnTo>
                    <a:pt x="890"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4"/>
            <p:cNvSpPr/>
            <p:nvPr/>
          </p:nvSpPr>
          <p:spPr>
            <a:xfrm>
              <a:off x="6253947" y="237109"/>
              <a:ext cx="159426" cy="63022"/>
            </a:xfrm>
            <a:custGeom>
              <a:avLst/>
              <a:gdLst/>
              <a:ahLst/>
              <a:cxnLst/>
              <a:rect l="l" t="t" r="r" b="b"/>
              <a:pathLst>
                <a:path w="554" h="219" extrusionOk="0">
                  <a:moveTo>
                    <a:pt x="362" y="0"/>
                  </a:moveTo>
                  <a:cubicBezTo>
                    <a:pt x="356" y="0"/>
                    <a:pt x="200" y="38"/>
                    <a:pt x="0" y="64"/>
                  </a:cubicBezTo>
                  <a:lnTo>
                    <a:pt x="139" y="206"/>
                  </a:lnTo>
                  <a:cubicBezTo>
                    <a:pt x="146" y="213"/>
                    <a:pt x="157" y="218"/>
                    <a:pt x="168" y="218"/>
                  </a:cubicBezTo>
                  <a:cubicBezTo>
                    <a:pt x="170" y="218"/>
                    <a:pt x="172" y="218"/>
                    <a:pt x="174" y="218"/>
                  </a:cubicBezTo>
                  <a:cubicBezTo>
                    <a:pt x="243" y="209"/>
                    <a:pt x="478" y="171"/>
                    <a:pt x="553" y="119"/>
                  </a:cubicBezTo>
                  <a:cubicBezTo>
                    <a:pt x="498" y="70"/>
                    <a:pt x="432" y="29"/>
                    <a:pt x="362"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4"/>
            <p:cNvSpPr/>
            <p:nvPr/>
          </p:nvSpPr>
          <p:spPr>
            <a:xfrm>
              <a:off x="5977111" y="328045"/>
              <a:ext cx="71943" cy="67627"/>
            </a:xfrm>
            <a:custGeom>
              <a:avLst/>
              <a:gdLst/>
              <a:ahLst/>
              <a:cxnLst/>
              <a:rect l="l" t="t" r="r" b="b"/>
              <a:pathLst>
                <a:path w="250" h="235" extrusionOk="0">
                  <a:moveTo>
                    <a:pt x="180" y="0"/>
                  </a:moveTo>
                  <a:lnTo>
                    <a:pt x="35" y="26"/>
                  </a:lnTo>
                  <a:cubicBezTo>
                    <a:pt x="15" y="32"/>
                    <a:pt x="0" y="55"/>
                    <a:pt x="9" y="78"/>
                  </a:cubicBezTo>
                  <a:lnTo>
                    <a:pt x="27" y="194"/>
                  </a:lnTo>
                  <a:cubicBezTo>
                    <a:pt x="29" y="217"/>
                    <a:pt x="50" y="235"/>
                    <a:pt x="73" y="235"/>
                  </a:cubicBezTo>
                  <a:lnTo>
                    <a:pt x="215" y="212"/>
                  </a:lnTo>
                  <a:cubicBezTo>
                    <a:pt x="235" y="203"/>
                    <a:pt x="250" y="180"/>
                    <a:pt x="244" y="157"/>
                  </a:cubicBezTo>
                  <a:lnTo>
                    <a:pt x="223" y="41"/>
                  </a:lnTo>
                  <a:cubicBezTo>
                    <a:pt x="221" y="18"/>
                    <a:pt x="203" y="0"/>
                    <a:pt x="180"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4"/>
            <p:cNvSpPr/>
            <p:nvPr/>
          </p:nvSpPr>
          <p:spPr>
            <a:xfrm>
              <a:off x="6088766" y="285742"/>
              <a:ext cx="77123" cy="139282"/>
            </a:xfrm>
            <a:custGeom>
              <a:avLst/>
              <a:gdLst/>
              <a:ahLst/>
              <a:cxnLst/>
              <a:rect l="l" t="t" r="r" b="b"/>
              <a:pathLst>
                <a:path w="268" h="484" extrusionOk="0">
                  <a:moveTo>
                    <a:pt x="169" y="1"/>
                  </a:moveTo>
                  <a:cubicBezTo>
                    <a:pt x="166" y="1"/>
                    <a:pt x="163" y="1"/>
                    <a:pt x="160" y="2"/>
                  </a:cubicBezTo>
                  <a:lnTo>
                    <a:pt x="30" y="23"/>
                  </a:lnTo>
                  <a:cubicBezTo>
                    <a:pt x="12" y="26"/>
                    <a:pt x="1" y="43"/>
                    <a:pt x="3" y="60"/>
                  </a:cubicBezTo>
                  <a:lnTo>
                    <a:pt x="70" y="457"/>
                  </a:lnTo>
                  <a:cubicBezTo>
                    <a:pt x="73" y="473"/>
                    <a:pt x="87" y="484"/>
                    <a:pt x="102" y="484"/>
                  </a:cubicBezTo>
                  <a:cubicBezTo>
                    <a:pt x="104" y="484"/>
                    <a:pt x="106" y="483"/>
                    <a:pt x="108" y="483"/>
                  </a:cubicBezTo>
                  <a:lnTo>
                    <a:pt x="238" y="463"/>
                  </a:lnTo>
                  <a:cubicBezTo>
                    <a:pt x="256" y="460"/>
                    <a:pt x="267" y="443"/>
                    <a:pt x="267" y="425"/>
                  </a:cubicBezTo>
                  <a:lnTo>
                    <a:pt x="200" y="28"/>
                  </a:lnTo>
                  <a:cubicBezTo>
                    <a:pt x="196" y="12"/>
                    <a:pt x="183" y="1"/>
                    <a:pt x="169"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4"/>
            <p:cNvSpPr/>
            <p:nvPr/>
          </p:nvSpPr>
          <p:spPr>
            <a:xfrm>
              <a:off x="5160128" y="448621"/>
              <a:ext cx="77986" cy="139857"/>
            </a:xfrm>
            <a:custGeom>
              <a:avLst/>
              <a:gdLst/>
              <a:ahLst/>
              <a:cxnLst/>
              <a:rect l="l" t="t" r="r" b="b"/>
              <a:pathLst>
                <a:path w="271" h="486" extrusionOk="0">
                  <a:moveTo>
                    <a:pt x="165" y="1"/>
                  </a:moveTo>
                  <a:cubicBezTo>
                    <a:pt x="164" y="1"/>
                    <a:pt x="162" y="1"/>
                    <a:pt x="160" y="1"/>
                  </a:cubicBezTo>
                  <a:lnTo>
                    <a:pt x="30" y="24"/>
                  </a:lnTo>
                  <a:cubicBezTo>
                    <a:pt x="12" y="27"/>
                    <a:pt x="1" y="42"/>
                    <a:pt x="4" y="59"/>
                  </a:cubicBezTo>
                  <a:lnTo>
                    <a:pt x="70" y="459"/>
                  </a:lnTo>
                  <a:cubicBezTo>
                    <a:pt x="73" y="474"/>
                    <a:pt x="87" y="485"/>
                    <a:pt x="102" y="485"/>
                  </a:cubicBezTo>
                  <a:cubicBezTo>
                    <a:pt x="104" y="485"/>
                    <a:pt x="106" y="485"/>
                    <a:pt x="108" y="485"/>
                  </a:cubicBezTo>
                  <a:lnTo>
                    <a:pt x="238" y="462"/>
                  </a:lnTo>
                  <a:cubicBezTo>
                    <a:pt x="256" y="459"/>
                    <a:pt x="270" y="444"/>
                    <a:pt x="267" y="427"/>
                  </a:cubicBezTo>
                  <a:lnTo>
                    <a:pt x="201" y="27"/>
                  </a:lnTo>
                  <a:cubicBezTo>
                    <a:pt x="195" y="12"/>
                    <a:pt x="181" y="1"/>
                    <a:pt x="165"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4"/>
            <p:cNvSpPr/>
            <p:nvPr/>
          </p:nvSpPr>
          <p:spPr>
            <a:xfrm>
              <a:off x="5878693" y="345311"/>
              <a:ext cx="71080" cy="67051"/>
            </a:xfrm>
            <a:custGeom>
              <a:avLst/>
              <a:gdLst/>
              <a:ahLst/>
              <a:cxnLst/>
              <a:rect l="l" t="t" r="r" b="b"/>
              <a:pathLst>
                <a:path w="247" h="233" extrusionOk="0">
                  <a:moveTo>
                    <a:pt x="182" y="1"/>
                  </a:moveTo>
                  <a:cubicBezTo>
                    <a:pt x="181" y="1"/>
                    <a:pt x="179" y="1"/>
                    <a:pt x="177" y="1"/>
                  </a:cubicBezTo>
                  <a:lnTo>
                    <a:pt x="35" y="24"/>
                  </a:lnTo>
                  <a:cubicBezTo>
                    <a:pt x="12" y="30"/>
                    <a:pt x="1" y="53"/>
                    <a:pt x="6" y="76"/>
                  </a:cubicBezTo>
                  <a:lnTo>
                    <a:pt x="27" y="192"/>
                  </a:lnTo>
                  <a:cubicBezTo>
                    <a:pt x="27" y="215"/>
                    <a:pt x="47" y="233"/>
                    <a:pt x="70" y="233"/>
                  </a:cubicBezTo>
                  <a:lnTo>
                    <a:pt x="212" y="210"/>
                  </a:lnTo>
                  <a:cubicBezTo>
                    <a:pt x="235" y="201"/>
                    <a:pt x="247" y="178"/>
                    <a:pt x="241" y="155"/>
                  </a:cubicBezTo>
                  <a:lnTo>
                    <a:pt x="221" y="39"/>
                  </a:lnTo>
                  <a:cubicBezTo>
                    <a:pt x="221" y="17"/>
                    <a:pt x="203" y="1"/>
                    <a:pt x="182"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4"/>
            <p:cNvSpPr/>
            <p:nvPr/>
          </p:nvSpPr>
          <p:spPr>
            <a:xfrm>
              <a:off x="5779412" y="362002"/>
              <a:ext cx="72231" cy="67051"/>
            </a:xfrm>
            <a:custGeom>
              <a:avLst/>
              <a:gdLst/>
              <a:ahLst/>
              <a:cxnLst/>
              <a:rect l="l" t="t" r="r" b="b"/>
              <a:pathLst>
                <a:path w="251" h="233" extrusionOk="0">
                  <a:moveTo>
                    <a:pt x="185" y="1"/>
                  </a:moveTo>
                  <a:cubicBezTo>
                    <a:pt x="183" y="1"/>
                    <a:pt x="182" y="1"/>
                    <a:pt x="181" y="1"/>
                  </a:cubicBezTo>
                  <a:lnTo>
                    <a:pt x="36" y="24"/>
                  </a:lnTo>
                  <a:cubicBezTo>
                    <a:pt x="15" y="30"/>
                    <a:pt x="1" y="53"/>
                    <a:pt x="10" y="76"/>
                  </a:cubicBezTo>
                  <a:lnTo>
                    <a:pt x="27" y="192"/>
                  </a:lnTo>
                  <a:cubicBezTo>
                    <a:pt x="30" y="215"/>
                    <a:pt x="50" y="233"/>
                    <a:pt x="73" y="233"/>
                  </a:cubicBezTo>
                  <a:lnTo>
                    <a:pt x="215" y="210"/>
                  </a:lnTo>
                  <a:cubicBezTo>
                    <a:pt x="236" y="201"/>
                    <a:pt x="250" y="178"/>
                    <a:pt x="244" y="157"/>
                  </a:cubicBezTo>
                  <a:lnTo>
                    <a:pt x="224" y="42"/>
                  </a:lnTo>
                  <a:cubicBezTo>
                    <a:pt x="221" y="20"/>
                    <a:pt x="206" y="1"/>
                    <a:pt x="185"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4"/>
            <p:cNvSpPr/>
            <p:nvPr/>
          </p:nvSpPr>
          <p:spPr>
            <a:xfrm>
              <a:off x="5681282" y="378692"/>
              <a:ext cx="71080" cy="67051"/>
            </a:xfrm>
            <a:custGeom>
              <a:avLst/>
              <a:gdLst/>
              <a:ahLst/>
              <a:cxnLst/>
              <a:rect l="l" t="t" r="r" b="b"/>
              <a:pathLst>
                <a:path w="247" h="233" extrusionOk="0">
                  <a:moveTo>
                    <a:pt x="177" y="1"/>
                  </a:moveTo>
                  <a:lnTo>
                    <a:pt x="35" y="24"/>
                  </a:lnTo>
                  <a:cubicBezTo>
                    <a:pt x="12" y="33"/>
                    <a:pt x="0" y="56"/>
                    <a:pt x="6" y="76"/>
                  </a:cubicBezTo>
                  <a:lnTo>
                    <a:pt x="26" y="192"/>
                  </a:lnTo>
                  <a:cubicBezTo>
                    <a:pt x="26" y="214"/>
                    <a:pt x="44" y="233"/>
                    <a:pt x="65" y="233"/>
                  </a:cubicBezTo>
                  <a:cubicBezTo>
                    <a:pt x="67" y="233"/>
                    <a:pt x="68" y="233"/>
                    <a:pt x="70" y="233"/>
                  </a:cubicBezTo>
                  <a:lnTo>
                    <a:pt x="212" y="209"/>
                  </a:lnTo>
                  <a:cubicBezTo>
                    <a:pt x="235" y="201"/>
                    <a:pt x="246" y="178"/>
                    <a:pt x="241" y="157"/>
                  </a:cubicBezTo>
                  <a:lnTo>
                    <a:pt x="220" y="41"/>
                  </a:lnTo>
                  <a:cubicBezTo>
                    <a:pt x="220" y="18"/>
                    <a:pt x="200" y="1"/>
                    <a:pt x="177"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4"/>
            <p:cNvSpPr/>
            <p:nvPr/>
          </p:nvSpPr>
          <p:spPr>
            <a:xfrm>
              <a:off x="5582001" y="395383"/>
              <a:ext cx="71943" cy="67914"/>
            </a:xfrm>
            <a:custGeom>
              <a:avLst/>
              <a:gdLst/>
              <a:ahLst/>
              <a:cxnLst/>
              <a:rect l="l" t="t" r="r" b="b"/>
              <a:pathLst>
                <a:path w="250" h="236" extrusionOk="0">
                  <a:moveTo>
                    <a:pt x="180" y="1"/>
                  </a:moveTo>
                  <a:lnTo>
                    <a:pt x="35" y="24"/>
                  </a:lnTo>
                  <a:cubicBezTo>
                    <a:pt x="15" y="33"/>
                    <a:pt x="0" y="56"/>
                    <a:pt x="9" y="79"/>
                  </a:cubicBezTo>
                  <a:lnTo>
                    <a:pt x="26" y="195"/>
                  </a:lnTo>
                  <a:cubicBezTo>
                    <a:pt x="32" y="219"/>
                    <a:pt x="50" y="236"/>
                    <a:pt x="68" y="236"/>
                  </a:cubicBezTo>
                  <a:cubicBezTo>
                    <a:pt x="70" y="236"/>
                    <a:pt x="71" y="236"/>
                    <a:pt x="73" y="235"/>
                  </a:cubicBezTo>
                  <a:lnTo>
                    <a:pt x="215" y="209"/>
                  </a:lnTo>
                  <a:cubicBezTo>
                    <a:pt x="235" y="204"/>
                    <a:pt x="250" y="180"/>
                    <a:pt x="244" y="157"/>
                  </a:cubicBezTo>
                  <a:lnTo>
                    <a:pt x="223" y="41"/>
                  </a:lnTo>
                  <a:cubicBezTo>
                    <a:pt x="221" y="18"/>
                    <a:pt x="203" y="1"/>
                    <a:pt x="180"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4"/>
            <p:cNvSpPr/>
            <p:nvPr/>
          </p:nvSpPr>
          <p:spPr>
            <a:xfrm>
              <a:off x="5483583" y="412074"/>
              <a:ext cx="71080" cy="67914"/>
            </a:xfrm>
            <a:custGeom>
              <a:avLst/>
              <a:gdLst/>
              <a:ahLst/>
              <a:cxnLst/>
              <a:rect l="l" t="t" r="r" b="b"/>
              <a:pathLst>
                <a:path w="247" h="236" extrusionOk="0">
                  <a:moveTo>
                    <a:pt x="177" y="1"/>
                  </a:moveTo>
                  <a:lnTo>
                    <a:pt x="35" y="24"/>
                  </a:lnTo>
                  <a:cubicBezTo>
                    <a:pt x="12" y="33"/>
                    <a:pt x="1" y="56"/>
                    <a:pt x="6" y="79"/>
                  </a:cubicBezTo>
                  <a:lnTo>
                    <a:pt x="27" y="195"/>
                  </a:lnTo>
                  <a:cubicBezTo>
                    <a:pt x="27" y="218"/>
                    <a:pt x="47" y="235"/>
                    <a:pt x="70" y="235"/>
                  </a:cubicBezTo>
                  <a:lnTo>
                    <a:pt x="212" y="209"/>
                  </a:lnTo>
                  <a:cubicBezTo>
                    <a:pt x="235" y="204"/>
                    <a:pt x="247" y="180"/>
                    <a:pt x="241" y="157"/>
                  </a:cubicBezTo>
                  <a:lnTo>
                    <a:pt x="221" y="41"/>
                  </a:lnTo>
                  <a:cubicBezTo>
                    <a:pt x="221" y="18"/>
                    <a:pt x="200" y="1"/>
                    <a:pt x="177"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4"/>
            <p:cNvSpPr/>
            <p:nvPr/>
          </p:nvSpPr>
          <p:spPr>
            <a:xfrm>
              <a:off x="5384302" y="428765"/>
              <a:ext cx="71943" cy="67914"/>
            </a:xfrm>
            <a:custGeom>
              <a:avLst/>
              <a:gdLst/>
              <a:ahLst/>
              <a:cxnLst/>
              <a:rect l="l" t="t" r="r" b="b"/>
              <a:pathLst>
                <a:path w="250" h="236" extrusionOk="0">
                  <a:moveTo>
                    <a:pt x="180" y="1"/>
                  </a:moveTo>
                  <a:lnTo>
                    <a:pt x="36" y="27"/>
                  </a:lnTo>
                  <a:cubicBezTo>
                    <a:pt x="15" y="33"/>
                    <a:pt x="1" y="56"/>
                    <a:pt x="10" y="79"/>
                  </a:cubicBezTo>
                  <a:lnTo>
                    <a:pt x="27" y="195"/>
                  </a:lnTo>
                  <a:cubicBezTo>
                    <a:pt x="30" y="218"/>
                    <a:pt x="47" y="235"/>
                    <a:pt x="73" y="235"/>
                  </a:cubicBezTo>
                  <a:lnTo>
                    <a:pt x="215" y="209"/>
                  </a:lnTo>
                  <a:cubicBezTo>
                    <a:pt x="236" y="203"/>
                    <a:pt x="250" y="180"/>
                    <a:pt x="244" y="157"/>
                  </a:cubicBezTo>
                  <a:lnTo>
                    <a:pt x="224" y="41"/>
                  </a:lnTo>
                  <a:cubicBezTo>
                    <a:pt x="221" y="18"/>
                    <a:pt x="204" y="1"/>
                    <a:pt x="180"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4"/>
            <p:cNvSpPr/>
            <p:nvPr/>
          </p:nvSpPr>
          <p:spPr>
            <a:xfrm>
              <a:off x="5286172" y="444592"/>
              <a:ext cx="71080" cy="67914"/>
            </a:xfrm>
            <a:custGeom>
              <a:avLst/>
              <a:gdLst/>
              <a:ahLst/>
              <a:cxnLst/>
              <a:rect l="l" t="t" r="r" b="b"/>
              <a:pathLst>
                <a:path w="247" h="236" extrusionOk="0">
                  <a:moveTo>
                    <a:pt x="177" y="1"/>
                  </a:moveTo>
                  <a:lnTo>
                    <a:pt x="35" y="27"/>
                  </a:lnTo>
                  <a:cubicBezTo>
                    <a:pt x="12" y="33"/>
                    <a:pt x="0" y="56"/>
                    <a:pt x="6" y="79"/>
                  </a:cubicBezTo>
                  <a:lnTo>
                    <a:pt x="26" y="195"/>
                  </a:lnTo>
                  <a:cubicBezTo>
                    <a:pt x="29" y="219"/>
                    <a:pt x="46" y="236"/>
                    <a:pt x="65" y="236"/>
                  </a:cubicBezTo>
                  <a:cubicBezTo>
                    <a:pt x="67" y="236"/>
                    <a:pt x="68" y="236"/>
                    <a:pt x="70" y="235"/>
                  </a:cubicBezTo>
                  <a:lnTo>
                    <a:pt x="212" y="209"/>
                  </a:lnTo>
                  <a:cubicBezTo>
                    <a:pt x="235" y="203"/>
                    <a:pt x="246" y="180"/>
                    <a:pt x="241" y="157"/>
                  </a:cubicBezTo>
                  <a:lnTo>
                    <a:pt x="220" y="41"/>
                  </a:lnTo>
                  <a:cubicBezTo>
                    <a:pt x="220" y="18"/>
                    <a:pt x="200" y="1"/>
                    <a:pt x="177"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4"/>
            <p:cNvSpPr/>
            <p:nvPr/>
          </p:nvSpPr>
          <p:spPr>
            <a:xfrm>
              <a:off x="5470346" y="542434"/>
              <a:ext cx="378709" cy="189067"/>
            </a:xfrm>
            <a:custGeom>
              <a:avLst/>
              <a:gdLst/>
              <a:ahLst/>
              <a:cxnLst/>
              <a:rect l="l" t="t" r="r" b="b"/>
              <a:pathLst>
                <a:path w="1316" h="657" extrusionOk="0">
                  <a:moveTo>
                    <a:pt x="1103" y="1"/>
                  </a:moveTo>
                  <a:cubicBezTo>
                    <a:pt x="1004" y="1"/>
                    <a:pt x="645" y="38"/>
                    <a:pt x="203" y="226"/>
                  </a:cubicBezTo>
                  <a:cubicBezTo>
                    <a:pt x="148" y="252"/>
                    <a:pt x="93" y="278"/>
                    <a:pt x="38" y="310"/>
                  </a:cubicBezTo>
                  <a:cubicBezTo>
                    <a:pt x="6" y="327"/>
                    <a:pt x="0" y="365"/>
                    <a:pt x="6" y="405"/>
                  </a:cubicBezTo>
                  <a:cubicBezTo>
                    <a:pt x="12" y="446"/>
                    <a:pt x="21" y="486"/>
                    <a:pt x="32" y="524"/>
                  </a:cubicBezTo>
                  <a:cubicBezTo>
                    <a:pt x="41" y="559"/>
                    <a:pt x="49" y="596"/>
                    <a:pt x="81" y="608"/>
                  </a:cubicBezTo>
                  <a:cubicBezTo>
                    <a:pt x="90" y="614"/>
                    <a:pt x="125" y="622"/>
                    <a:pt x="136" y="625"/>
                  </a:cubicBezTo>
                  <a:cubicBezTo>
                    <a:pt x="177" y="634"/>
                    <a:pt x="220" y="637"/>
                    <a:pt x="264" y="640"/>
                  </a:cubicBezTo>
                  <a:cubicBezTo>
                    <a:pt x="344" y="651"/>
                    <a:pt x="425" y="656"/>
                    <a:pt x="505" y="656"/>
                  </a:cubicBezTo>
                  <a:cubicBezTo>
                    <a:pt x="551" y="656"/>
                    <a:pt x="596" y="655"/>
                    <a:pt x="640" y="651"/>
                  </a:cubicBezTo>
                  <a:cubicBezTo>
                    <a:pt x="695" y="646"/>
                    <a:pt x="750" y="640"/>
                    <a:pt x="803" y="634"/>
                  </a:cubicBezTo>
                  <a:cubicBezTo>
                    <a:pt x="861" y="625"/>
                    <a:pt x="921" y="614"/>
                    <a:pt x="979" y="602"/>
                  </a:cubicBezTo>
                  <a:cubicBezTo>
                    <a:pt x="1037" y="591"/>
                    <a:pt x="1104" y="570"/>
                    <a:pt x="1168" y="553"/>
                  </a:cubicBezTo>
                  <a:cubicBezTo>
                    <a:pt x="1188" y="544"/>
                    <a:pt x="1208" y="538"/>
                    <a:pt x="1228" y="533"/>
                  </a:cubicBezTo>
                  <a:cubicBezTo>
                    <a:pt x="1243" y="509"/>
                    <a:pt x="1315" y="478"/>
                    <a:pt x="1275" y="252"/>
                  </a:cubicBezTo>
                  <a:cubicBezTo>
                    <a:pt x="1234" y="23"/>
                    <a:pt x="1159" y="14"/>
                    <a:pt x="1127" y="3"/>
                  </a:cubicBezTo>
                  <a:cubicBezTo>
                    <a:pt x="1123" y="2"/>
                    <a:pt x="1115" y="1"/>
                    <a:pt x="110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4"/>
            <p:cNvSpPr/>
            <p:nvPr/>
          </p:nvSpPr>
          <p:spPr>
            <a:xfrm>
              <a:off x="5780275" y="543010"/>
              <a:ext cx="68778" cy="151944"/>
            </a:xfrm>
            <a:custGeom>
              <a:avLst/>
              <a:gdLst/>
              <a:ahLst/>
              <a:cxnLst/>
              <a:rect l="l" t="t" r="r" b="b"/>
              <a:pathLst>
                <a:path w="239" h="528" extrusionOk="0">
                  <a:moveTo>
                    <a:pt x="50" y="1"/>
                  </a:moveTo>
                  <a:cubicBezTo>
                    <a:pt x="50" y="1"/>
                    <a:pt x="1" y="53"/>
                    <a:pt x="44" y="290"/>
                  </a:cubicBezTo>
                  <a:cubicBezTo>
                    <a:pt x="82" y="499"/>
                    <a:pt x="151" y="528"/>
                    <a:pt x="151" y="528"/>
                  </a:cubicBezTo>
                  <a:cubicBezTo>
                    <a:pt x="166" y="507"/>
                    <a:pt x="238" y="476"/>
                    <a:pt x="198" y="250"/>
                  </a:cubicBezTo>
                  <a:cubicBezTo>
                    <a:pt x="157" y="21"/>
                    <a:pt x="82" y="12"/>
                    <a:pt x="50"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4"/>
            <p:cNvSpPr/>
            <p:nvPr/>
          </p:nvSpPr>
          <p:spPr>
            <a:xfrm>
              <a:off x="5797830" y="558837"/>
              <a:ext cx="40288" cy="118850"/>
            </a:xfrm>
            <a:custGeom>
              <a:avLst/>
              <a:gdLst/>
              <a:ahLst/>
              <a:cxnLst/>
              <a:rect l="l" t="t" r="r" b="b"/>
              <a:pathLst>
                <a:path w="140" h="413" extrusionOk="0">
                  <a:moveTo>
                    <a:pt x="34" y="0"/>
                  </a:moveTo>
                  <a:cubicBezTo>
                    <a:pt x="33" y="0"/>
                    <a:pt x="33" y="1"/>
                    <a:pt x="33" y="1"/>
                  </a:cubicBezTo>
                  <a:cubicBezTo>
                    <a:pt x="6" y="6"/>
                    <a:pt x="1" y="102"/>
                    <a:pt x="21" y="215"/>
                  </a:cubicBezTo>
                  <a:cubicBezTo>
                    <a:pt x="41" y="324"/>
                    <a:pt x="77" y="412"/>
                    <a:pt x="105" y="412"/>
                  </a:cubicBezTo>
                  <a:cubicBezTo>
                    <a:pt x="106" y="412"/>
                    <a:pt x="107" y="412"/>
                    <a:pt x="108" y="412"/>
                  </a:cubicBezTo>
                  <a:cubicBezTo>
                    <a:pt x="134" y="409"/>
                    <a:pt x="140" y="311"/>
                    <a:pt x="119" y="198"/>
                  </a:cubicBezTo>
                  <a:cubicBezTo>
                    <a:pt x="99" y="86"/>
                    <a:pt x="60" y="0"/>
                    <a:pt x="34" y="0"/>
                  </a:cubicBez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4"/>
            <p:cNvSpPr/>
            <p:nvPr/>
          </p:nvSpPr>
          <p:spPr>
            <a:xfrm>
              <a:off x="4732500" y="460419"/>
              <a:ext cx="1126629" cy="237125"/>
            </a:xfrm>
            <a:custGeom>
              <a:avLst/>
              <a:gdLst/>
              <a:ahLst/>
              <a:cxnLst/>
              <a:rect l="l" t="t" r="r" b="b"/>
              <a:pathLst>
                <a:path w="3915" h="824" extrusionOk="0">
                  <a:moveTo>
                    <a:pt x="3634" y="0"/>
                  </a:moveTo>
                  <a:cubicBezTo>
                    <a:pt x="3392" y="0"/>
                    <a:pt x="3071" y="88"/>
                    <a:pt x="2747" y="230"/>
                  </a:cubicBezTo>
                  <a:cubicBezTo>
                    <a:pt x="2405" y="377"/>
                    <a:pt x="1" y="763"/>
                    <a:pt x="1" y="763"/>
                  </a:cubicBezTo>
                  <a:cubicBezTo>
                    <a:pt x="76" y="821"/>
                    <a:pt x="105" y="823"/>
                    <a:pt x="105" y="823"/>
                  </a:cubicBezTo>
                  <a:cubicBezTo>
                    <a:pt x="105" y="823"/>
                    <a:pt x="2921" y="592"/>
                    <a:pt x="3485" y="398"/>
                  </a:cubicBezTo>
                  <a:cubicBezTo>
                    <a:pt x="3485" y="398"/>
                    <a:pt x="3804" y="322"/>
                    <a:pt x="3856" y="253"/>
                  </a:cubicBezTo>
                  <a:cubicBezTo>
                    <a:pt x="3911" y="180"/>
                    <a:pt x="3914" y="9"/>
                    <a:pt x="3668" y="1"/>
                  </a:cubicBezTo>
                  <a:cubicBezTo>
                    <a:pt x="3657" y="0"/>
                    <a:pt x="3646" y="0"/>
                    <a:pt x="3634"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a:off x="4733363" y="473945"/>
              <a:ext cx="1123176" cy="223599"/>
            </a:xfrm>
            <a:custGeom>
              <a:avLst/>
              <a:gdLst/>
              <a:ahLst/>
              <a:cxnLst/>
              <a:rect l="l" t="t" r="r" b="b"/>
              <a:pathLst>
                <a:path w="3903" h="777" extrusionOk="0">
                  <a:moveTo>
                    <a:pt x="3827" y="0"/>
                  </a:moveTo>
                  <a:lnTo>
                    <a:pt x="3827" y="0"/>
                  </a:lnTo>
                  <a:cubicBezTo>
                    <a:pt x="3836" y="41"/>
                    <a:pt x="3824" y="84"/>
                    <a:pt x="3801" y="119"/>
                  </a:cubicBezTo>
                  <a:cubicBezTo>
                    <a:pt x="3746" y="191"/>
                    <a:pt x="3430" y="264"/>
                    <a:pt x="3430" y="264"/>
                  </a:cubicBezTo>
                  <a:cubicBezTo>
                    <a:pt x="2947" y="432"/>
                    <a:pt x="823" y="626"/>
                    <a:pt x="212" y="678"/>
                  </a:cubicBezTo>
                  <a:lnTo>
                    <a:pt x="1" y="716"/>
                  </a:lnTo>
                  <a:cubicBezTo>
                    <a:pt x="73" y="774"/>
                    <a:pt x="102" y="776"/>
                    <a:pt x="102" y="776"/>
                  </a:cubicBezTo>
                  <a:cubicBezTo>
                    <a:pt x="102" y="776"/>
                    <a:pt x="2918" y="545"/>
                    <a:pt x="3482" y="351"/>
                  </a:cubicBezTo>
                  <a:cubicBezTo>
                    <a:pt x="3482" y="351"/>
                    <a:pt x="3801" y="275"/>
                    <a:pt x="3853" y="206"/>
                  </a:cubicBezTo>
                  <a:cubicBezTo>
                    <a:pt x="3902" y="142"/>
                    <a:pt x="3891" y="49"/>
                    <a:pt x="3827"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a:off x="4294800" y="226461"/>
              <a:ext cx="482307" cy="83454"/>
            </a:xfrm>
            <a:custGeom>
              <a:avLst/>
              <a:gdLst/>
              <a:ahLst/>
              <a:cxnLst/>
              <a:rect l="l" t="t" r="r" b="b"/>
              <a:pathLst>
                <a:path w="1676" h="290" extrusionOk="0">
                  <a:moveTo>
                    <a:pt x="1503" y="1"/>
                  </a:moveTo>
                  <a:cubicBezTo>
                    <a:pt x="1288" y="1"/>
                    <a:pt x="865" y="63"/>
                    <a:pt x="771" y="84"/>
                  </a:cubicBezTo>
                  <a:lnTo>
                    <a:pt x="7" y="243"/>
                  </a:lnTo>
                  <a:cubicBezTo>
                    <a:pt x="1" y="243"/>
                    <a:pt x="4" y="260"/>
                    <a:pt x="10" y="263"/>
                  </a:cubicBezTo>
                  <a:lnTo>
                    <a:pt x="44" y="278"/>
                  </a:lnTo>
                  <a:cubicBezTo>
                    <a:pt x="70" y="287"/>
                    <a:pt x="97" y="289"/>
                    <a:pt x="123" y="289"/>
                  </a:cubicBezTo>
                  <a:cubicBezTo>
                    <a:pt x="334" y="278"/>
                    <a:pt x="1328" y="211"/>
                    <a:pt x="1577" y="75"/>
                  </a:cubicBezTo>
                  <a:cubicBezTo>
                    <a:pt x="1675" y="20"/>
                    <a:pt x="1621" y="1"/>
                    <a:pt x="1503"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a:off x="4294800" y="227900"/>
              <a:ext cx="473098" cy="82878"/>
            </a:xfrm>
            <a:custGeom>
              <a:avLst/>
              <a:gdLst/>
              <a:ahLst/>
              <a:cxnLst/>
              <a:rect l="l" t="t" r="r" b="b"/>
              <a:pathLst>
                <a:path w="1644" h="288" extrusionOk="0">
                  <a:moveTo>
                    <a:pt x="1594" y="1"/>
                  </a:moveTo>
                  <a:lnTo>
                    <a:pt x="1594" y="1"/>
                  </a:lnTo>
                  <a:cubicBezTo>
                    <a:pt x="1585" y="6"/>
                    <a:pt x="1574" y="15"/>
                    <a:pt x="1565" y="18"/>
                  </a:cubicBezTo>
                  <a:cubicBezTo>
                    <a:pt x="1316" y="157"/>
                    <a:pt x="322" y="224"/>
                    <a:pt x="114" y="235"/>
                  </a:cubicBezTo>
                  <a:cubicBezTo>
                    <a:pt x="108" y="236"/>
                    <a:pt x="103" y="236"/>
                    <a:pt x="97" y="236"/>
                  </a:cubicBezTo>
                  <a:cubicBezTo>
                    <a:pt x="81" y="236"/>
                    <a:pt x="65" y="234"/>
                    <a:pt x="50" y="229"/>
                  </a:cubicBezTo>
                  <a:lnTo>
                    <a:pt x="7" y="238"/>
                  </a:lnTo>
                  <a:cubicBezTo>
                    <a:pt x="1" y="238"/>
                    <a:pt x="4" y="258"/>
                    <a:pt x="10" y="261"/>
                  </a:cubicBezTo>
                  <a:lnTo>
                    <a:pt x="44" y="273"/>
                  </a:lnTo>
                  <a:cubicBezTo>
                    <a:pt x="70" y="282"/>
                    <a:pt x="97" y="287"/>
                    <a:pt x="125" y="287"/>
                  </a:cubicBezTo>
                  <a:cubicBezTo>
                    <a:pt x="334" y="273"/>
                    <a:pt x="1328" y="209"/>
                    <a:pt x="1577" y="70"/>
                  </a:cubicBezTo>
                  <a:cubicBezTo>
                    <a:pt x="1643" y="32"/>
                    <a:pt x="1638" y="9"/>
                    <a:pt x="1594"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a:off x="4434081" y="506463"/>
              <a:ext cx="368637" cy="200290"/>
            </a:xfrm>
            <a:custGeom>
              <a:avLst/>
              <a:gdLst/>
              <a:ahLst/>
              <a:cxnLst/>
              <a:rect l="l" t="t" r="r" b="b"/>
              <a:pathLst>
                <a:path w="1281" h="696" extrusionOk="0">
                  <a:moveTo>
                    <a:pt x="140" y="0"/>
                  </a:moveTo>
                  <a:lnTo>
                    <a:pt x="1" y="26"/>
                  </a:lnTo>
                  <a:lnTo>
                    <a:pt x="658" y="617"/>
                  </a:lnTo>
                  <a:cubicBezTo>
                    <a:pt x="710" y="666"/>
                    <a:pt x="783" y="695"/>
                    <a:pt x="858" y="695"/>
                  </a:cubicBezTo>
                  <a:cubicBezTo>
                    <a:pt x="1000" y="692"/>
                    <a:pt x="1142" y="678"/>
                    <a:pt x="1281" y="652"/>
                  </a:cubicBezTo>
                  <a:cubicBezTo>
                    <a:pt x="1281" y="652"/>
                    <a:pt x="1174" y="649"/>
                    <a:pt x="829" y="426"/>
                  </a:cubicBezTo>
                  <a:cubicBezTo>
                    <a:pt x="482" y="200"/>
                    <a:pt x="140" y="0"/>
                    <a:pt x="140"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a:off x="4698255" y="332073"/>
              <a:ext cx="127195" cy="127771"/>
            </a:xfrm>
            <a:custGeom>
              <a:avLst/>
              <a:gdLst/>
              <a:ahLst/>
              <a:cxnLst/>
              <a:rect l="l" t="t" r="r" b="b"/>
              <a:pathLst>
                <a:path w="442" h="444" extrusionOk="0">
                  <a:moveTo>
                    <a:pt x="125" y="1"/>
                  </a:moveTo>
                  <a:lnTo>
                    <a:pt x="149" y="169"/>
                  </a:lnTo>
                  <a:lnTo>
                    <a:pt x="1" y="250"/>
                  </a:lnTo>
                  <a:lnTo>
                    <a:pt x="166" y="279"/>
                  </a:lnTo>
                  <a:lnTo>
                    <a:pt x="195" y="444"/>
                  </a:lnTo>
                  <a:lnTo>
                    <a:pt x="276" y="296"/>
                  </a:lnTo>
                  <a:lnTo>
                    <a:pt x="441" y="316"/>
                  </a:lnTo>
                  <a:lnTo>
                    <a:pt x="325" y="198"/>
                  </a:lnTo>
                  <a:lnTo>
                    <a:pt x="398" y="44"/>
                  </a:lnTo>
                  <a:lnTo>
                    <a:pt x="247" y="117"/>
                  </a:lnTo>
                  <a:lnTo>
                    <a:pt x="125"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3_3">
    <p:spTree>
      <p:nvGrpSpPr>
        <p:cNvPr id="1" name="Shape 585"/>
        <p:cNvGrpSpPr/>
        <p:nvPr/>
      </p:nvGrpSpPr>
      <p:grpSpPr>
        <a:xfrm>
          <a:off x="0" y="0"/>
          <a:ext cx="0" cy="0"/>
          <a:chOff x="0" y="0"/>
          <a:chExt cx="0" cy="0"/>
        </a:xfrm>
      </p:grpSpPr>
      <p:sp>
        <p:nvSpPr>
          <p:cNvPr id="586" name="Google Shape;586;p25"/>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5"/>
          <p:cNvSpPr/>
          <p:nvPr/>
        </p:nvSpPr>
        <p:spPr>
          <a:xfrm>
            <a:off x="5688850" y="2511136"/>
            <a:ext cx="2374139" cy="2283391"/>
          </a:xfrm>
          <a:custGeom>
            <a:avLst/>
            <a:gdLst/>
            <a:ahLst/>
            <a:cxnLst/>
            <a:rect l="l" t="t" r="r" b="b"/>
            <a:pathLst>
              <a:path w="18331" h="17631" extrusionOk="0">
                <a:moveTo>
                  <a:pt x="9510" y="0"/>
                </a:moveTo>
                <a:cubicBezTo>
                  <a:pt x="5943" y="0"/>
                  <a:pt x="2734" y="2142"/>
                  <a:pt x="1368" y="5438"/>
                </a:cubicBezTo>
                <a:cubicBezTo>
                  <a:pt x="1" y="8733"/>
                  <a:pt x="757" y="12523"/>
                  <a:pt x="3277" y="15044"/>
                </a:cubicBezTo>
                <a:cubicBezTo>
                  <a:pt x="4963" y="16736"/>
                  <a:pt x="7218" y="17631"/>
                  <a:pt x="9513" y="17631"/>
                </a:cubicBezTo>
                <a:cubicBezTo>
                  <a:pt x="10648" y="17631"/>
                  <a:pt x="11792" y="17412"/>
                  <a:pt x="12883" y="16963"/>
                </a:cubicBezTo>
                <a:cubicBezTo>
                  <a:pt x="16179" y="15596"/>
                  <a:pt x="18330" y="12378"/>
                  <a:pt x="18330" y="8811"/>
                </a:cubicBezTo>
                <a:cubicBezTo>
                  <a:pt x="18330" y="3945"/>
                  <a:pt x="14376" y="0"/>
                  <a:pt x="951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5"/>
          <p:cNvSpPr/>
          <p:nvPr/>
        </p:nvSpPr>
        <p:spPr>
          <a:xfrm>
            <a:off x="5688839" y="2243500"/>
            <a:ext cx="3455163" cy="281867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3_2">
    <p:spTree>
      <p:nvGrpSpPr>
        <p:cNvPr id="1" name="Shape 589"/>
        <p:cNvGrpSpPr/>
        <p:nvPr/>
      </p:nvGrpSpPr>
      <p:grpSpPr>
        <a:xfrm>
          <a:off x="0" y="0"/>
          <a:ext cx="0" cy="0"/>
          <a:chOff x="0" y="0"/>
          <a:chExt cx="0" cy="0"/>
        </a:xfrm>
      </p:grpSpPr>
      <p:sp>
        <p:nvSpPr>
          <p:cNvPr id="590" name="Google Shape;590;p26"/>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591;p26"/>
          <p:cNvGrpSpPr/>
          <p:nvPr/>
        </p:nvGrpSpPr>
        <p:grpSpPr>
          <a:xfrm rot="-492451">
            <a:off x="1739482" y="1417521"/>
            <a:ext cx="917990" cy="384984"/>
            <a:chOff x="7036389" y="1157700"/>
            <a:chExt cx="635554" cy="266555"/>
          </a:xfrm>
        </p:grpSpPr>
        <p:sp>
          <p:nvSpPr>
            <p:cNvPr id="592" name="Google Shape;592;p26"/>
            <p:cNvSpPr/>
            <p:nvPr/>
          </p:nvSpPr>
          <p:spPr>
            <a:xfrm>
              <a:off x="7453656" y="1360674"/>
              <a:ext cx="193154" cy="3162"/>
            </a:xfrm>
            <a:custGeom>
              <a:avLst/>
              <a:gdLst/>
              <a:ahLst/>
              <a:cxnLst/>
              <a:rect l="l" t="t" r="r" b="b"/>
              <a:pathLst>
                <a:path w="2321" h="38" extrusionOk="0">
                  <a:moveTo>
                    <a:pt x="2321" y="0"/>
                  </a:moveTo>
                  <a:lnTo>
                    <a:pt x="1" y="18"/>
                  </a:lnTo>
                  <a:lnTo>
                    <a:pt x="2321" y="38"/>
                  </a:lnTo>
                  <a:lnTo>
                    <a:pt x="2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7639321" y="1187576"/>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5"/>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7639321" y="1308828"/>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2"/>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7137585" y="1296012"/>
              <a:ext cx="83" cy="33371"/>
            </a:xfrm>
            <a:custGeom>
              <a:avLst/>
              <a:gdLst/>
              <a:ahLst/>
              <a:cxnLst/>
              <a:rect l="l" t="t" r="r" b="b"/>
              <a:pathLst>
                <a:path w="1" h="401" fill="none" extrusionOk="0">
                  <a:moveTo>
                    <a:pt x="1" y="1"/>
                  </a:moveTo>
                  <a:lnTo>
                    <a:pt x="1" y="401"/>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7637823" y="1291934"/>
              <a:ext cx="34120" cy="26381"/>
            </a:xfrm>
            <a:custGeom>
              <a:avLst/>
              <a:gdLst/>
              <a:ahLst/>
              <a:cxnLst/>
              <a:rect l="l" t="t" r="r" b="b"/>
              <a:pathLst>
                <a:path w="410" h="317" extrusionOk="0">
                  <a:moveTo>
                    <a:pt x="18" y="1"/>
                  </a:moveTo>
                  <a:lnTo>
                    <a:pt x="1" y="316"/>
                  </a:lnTo>
                  <a:lnTo>
                    <a:pt x="18" y="316"/>
                  </a:lnTo>
                  <a:cubicBezTo>
                    <a:pt x="209" y="316"/>
                    <a:pt x="409" y="247"/>
                    <a:pt x="409" y="160"/>
                  </a:cubicBezTo>
                  <a:cubicBezTo>
                    <a:pt x="409" y="73"/>
                    <a:pt x="209" y="1"/>
                    <a:pt x="18"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7569582" y="1365002"/>
              <a:ext cx="83" cy="33621"/>
            </a:xfrm>
            <a:custGeom>
              <a:avLst/>
              <a:gdLst/>
              <a:ahLst/>
              <a:cxnLst/>
              <a:rect l="l" t="t" r="r" b="b"/>
              <a:pathLst>
                <a:path w="1" h="404" fill="none" extrusionOk="0">
                  <a:moveTo>
                    <a:pt x="1" y="0"/>
                  </a:moveTo>
                  <a:lnTo>
                    <a:pt x="1" y="403"/>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7036389" y="1157700"/>
              <a:ext cx="607090" cy="213626"/>
            </a:xfrm>
            <a:custGeom>
              <a:avLst/>
              <a:gdLst/>
              <a:ahLst/>
              <a:cxnLst/>
              <a:rect l="l" t="t" r="r" b="b"/>
              <a:pathLst>
                <a:path w="7295" h="2567" extrusionOk="0">
                  <a:moveTo>
                    <a:pt x="0" y="0"/>
                  </a:moveTo>
                  <a:lnTo>
                    <a:pt x="426" y="1368"/>
                  </a:lnTo>
                  <a:cubicBezTo>
                    <a:pt x="478" y="1538"/>
                    <a:pt x="617" y="1666"/>
                    <a:pt x="788" y="1704"/>
                  </a:cubicBezTo>
                  <a:lnTo>
                    <a:pt x="4247" y="2483"/>
                  </a:lnTo>
                  <a:cubicBezTo>
                    <a:pt x="4499" y="2538"/>
                    <a:pt x="4754" y="2567"/>
                    <a:pt x="5009" y="2567"/>
                  </a:cubicBezTo>
                  <a:lnTo>
                    <a:pt x="6344" y="2567"/>
                  </a:lnTo>
                  <a:cubicBezTo>
                    <a:pt x="6868" y="2567"/>
                    <a:pt x="7291" y="2141"/>
                    <a:pt x="7294" y="1620"/>
                  </a:cubicBezTo>
                  <a:lnTo>
                    <a:pt x="6127" y="1425"/>
                  </a:lnTo>
                  <a:lnTo>
                    <a:pt x="5869" y="777"/>
                  </a:lnTo>
                  <a:lnTo>
                    <a:pt x="4412" y="695"/>
                  </a:lnTo>
                  <a:lnTo>
                    <a:pt x="3812" y="1249"/>
                  </a:lnTo>
                  <a:lnTo>
                    <a:pt x="1724" y="1249"/>
                  </a:lnTo>
                  <a:lnTo>
                    <a:pt x="5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7339394" y="1352935"/>
              <a:ext cx="275625" cy="18392"/>
            </a:xfrm>
            <a:custGeom>
              <a:avLst/>
              <a:gdLst/>
              <a:ahLst/>
              <a:cxnLst/>
              <a:rect l="l" t="t" r="r" b="b"/>
              <a:pathLst>
                <a:path w="3312" h="221" extrusionOk="0">
                  <a:moveTo>
                    <a:pt x="1" y="1"/>
                  </a:moveTo>
                  <a:lnTo>
                    <a:pt x="606" y="137"/>
                  </a:lnTo>
                  <a:cubicBezTo>
                    <a:pt x="858" y="192"/>
                    <a:pt x="1113" y="221"/>
                    <a:pt x="1368" y="221"/>
                  </a:cubicBezTo>
                  <a:lnTo>
                    <a:pt x="2703" y="221"/>
                  </a:lnTo>
                  <a:cubicBezTo>
                    <a:pt x="2926" y="221"/>
                    <a:pt x="3141" y="143"/>
                    <a:pt x="3311"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7086238" y="1291934"/>
              <a:ext cx="557241" cy="33621"/>
            </a:xfrm>
            <a:custGeom>
              <a:avLst/>
              <a:gdLst/>
              <a:ahLst/>
              <a:cxnLst/>
              <a:rect l="l" t="t" r="r" b="b"/>
              <a:pathLst>
                <a:path w="6696" h="404" extrusionOk="0">
                  <a:moveTo>
                    <a:pt x="1" y="1"/>
                  </a:moveTo>
                  <a:cubicBezTo>
                    <a:pt x="56" y="44"/>
                    <a:pt x="123" y="76"/>
                    <a:pt x="192" y="91"/>
                  </a:cubicBezTo>
                  <a:lnTo>
                    <a:pt x="1574" y="403"/>
                  </a:lnTo>
                  <a:lnTo>
                    <a:pt x="6640" y="319"/>
                  </a:lnTo>
                  <a:cubicBezTo>
                    <a:pt x="6675" y="218"/>
                    <a:pt x="6695" y="111"/>
                    <a:pt x="6695" y="7"/>
                  </a:cubicBezTo>
                  <a:lnTo>
                    <a:pt x="6666"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7158390" y="1312240"/>
              <a:ext cx="482426" cy="13315"/>
            </a:xfrm>
            <a:custGeom>
              <a:avLst/>
              <a:gdLst/>
              <a:ahLst/>
              <a:cxnLst/>
              <a:rect l="l" t="t" r="r" b="b"/>
              <a:pathLst>
                <a:path w="5797" h="160" extrusionOk="0">
                  <a:moveTo>
                    <a:pt x="0" y="0"/>
                  </a:moveTo>
                  <a:lnTo>
                    <a:pt x="707" y="159"/>
                  </a:lnTo>
                  <a:lnTo>
                    <a:pt x="5773" y="75"/>
                  </a:lnTo>
                  <a:cubicBezTo>
                    <a:pt x="5782" y="49"/>
                    <a:pt x="5788" y="26"/>
                    <a:pt x="5796" y="0"/>
                  </a:cubicBezTo>
                  <a:close/>
                </a:path>
              </a:pathLst>
            </a:custGeom>
            <a:solidFill>
              <a:srgbClr val="000000">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7067264" y="1157700"/>
              <a:ext cx="258981" cy="121085"/>
            </a:xfrm>
            <a:custGeom>
              <a:avLst/>
              <a:gdLst/>
              <a:ahLst/>
              <a:cxnLst/>
              <a:rect l="l" t="t" r="r" b="b"/>
              <a:pathLst>
                <a:path w="3112" h="1455" extrusionOk="0">
                  <a:moveTo>
                    <a:pt x="0" y="0"/>
                  </a:moveTo>
                  <a:lnTo>
                    <a:pt x="0" y="507"/>
                  </a:lnTo>
                  <a:lnTo>
                    <a:pt x="368" y="507"/>
                  </a:lnTo>
                  <a:lnTo>
                    <a:pt x="730" y="1454"/>
                  </a:lnTo>
                  <a:lnTo>
                    <a:pt x="3111" y="1454"/>
                  </a:lnTo>
                  <a:lnTo>
                    <a:pt x="3111" y="1362"/>
                  </a:lnTo>
                  <a:lnTo>
                    <a:pt x="794" y="1362"/>
                  </a:lnTo>
                  <a:lnTo>
                    <a:pt x="432" y="414"/>
                  </a:lnTo>
                  <a:lnTo>
                    <a:pt x="93" y="414"/>
                  </a:lnTo>
                  <a:lnTo>
                    <a:pt x="93"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7305440" y="1325472"/>
              <a:ext cx="308580" cy="27546"/>
            </a:xfrm>
            <a:custGeom>
              <a:avLst/>
              <a:gdLst/>
              <a:ahLst/>
              <a:cxnLst/>
              <a:rect l="l" t="t" r="r" b="b"/>
              <a:pathLst>
                <a:path w="3708" h="331" extrusionOk="0">
                  <a:moveTo>
                    <a:pt x="3575" y="0"/>
                  </a:moveTo>
                  <a:lnTo>
                    <a:pt x="3325" y="238"/>
                  </a:lnTo>
                  <a:lnTo>
                    <a:pt x="0" y="238"/>
                  </a:lnTo>
                  <a:lnTo>
                    <a:pt x="96" y="258"/>
                  </a:lnTo>
                  <a:lnTo>
                    <a:pt x="414" y="331"/>
                  </a:lnTo>
                  <a:lnTo>
                    <a:pt x="3363" y="331"/>
                  </a:lnTo>
                  <a:lnTo>
                    <a:pt x="370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7112785" y="1317733"/>
              <a:ext cx="43524" cy="37283"/>
            </a:xfrm>
            <a:custGeom>
              <a:avLst/>
              <a:gdLst/>
              <a:ahLst/>
              <a:cxnLst/>
              <a:rect l="l" t="t" r="r" b="b"/>
              <a:pathLst>
                <a:path w="523" h="448" extrusionOk="0">
                  <a:moveTo>
                    <a:pt x="299" y="1"/>
                  </a:moveTo>
                  <a:cubicBezTo>
                    <a:pt x="99" y="1"/>
                    <a:pt x="1" y="241"/>
                    <a:pt x="140" y="383"/>
                  </a:cubicBezTo>
                  <a:cubicBezTo>
                    <a:pt x="185" y="428"/>
                    <a:pt x="241" y="448"/>
                    <a:pt x="296" y="448"/>
                  </a:cubicBezTo>
                  <a:cubicBezTo>
                    <a:pt x="412" y="448"/>
                    <a:pt x="522" y="359"/>
                    <a:pt x="522" y="224"/>
                  </a:cubicBezTo>
                  <a:cubicBezTo>
                    <a:pt x="522" y="102"/>
                    <a:pt x="421" y="1"/>
                    <a:pt x="299"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7128930" y="1327636"/>
              <a:ext cx="17476" cy="17393"/>
            </a:xfrm>
            <a:custGeom>
              <a:avLst/>
              <a:gdLst/>
              <a:ahLst/>
              <a:cxnLst/>
              <a:rect l="l" t="t" r="r" b="b"/>
              <a:pathLst>
                <a:path w="210" h="209" extrusionOk="0">
                  <a:moveTo>
                    <a:pt x="105" y="0"/>
                  </a:moveTo>
                  <a:cubicBezTo>
                    <a:pt x="47" y="0"/>
                    <a:pt x="1" y="47"/>
                    <a:pt x="1" y="105"/>
                  </a:cubicBezTo>
                  <a:cubicBezTo>
                    <a:pt x="1" y="163"/>
                    <a:pt x="47" y="209"/>
                    <a:pt x="105" y="209"/>
                  </a:cubicBezTo>
                  <a:cubicBezTo>
                    <a:pt x="163" y="209"/>
                    <a:pt x="209" y="163"/>
                    <a:pt x="209" y="105"/>
                  </a:cubicBezTo>
                  <a:cubicBezTo>
                    <a:pt x="209" y="47"/>
                    <a:pt x="163"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7544782" y="1386972"/>
              <a:ext cx="43441" cy="37283"/>
            </a:xfrm>
            <a:custGeom>
              <a:avLst/>
              <a:gdLst/>
              <a:ahLst/>
              <a:cxnLst/>
              <a:rect l="l" t="t" r="r" b="b"/>
              <a:pathLst>
                <a:path w="522" h="448" extrusionOk="0">
                  <a:moveTo>
                    <a:pt x="299" y="0"/>
                  </a:moveTo>
                  <a:cubicBezTo>
                    <a:pt x="99" y="0"/>
                    <a:pt x="0" y="240"/>
                    <a:pt x="142" y="382"/>
                  </a:cubicBezTo>
                  <a:cubicBezTo>
                    <a:pt x="187" y="427"/>
                    <a:pt x="243" y="447"/>
                    <a:pt x="297" y="447"/>
                  </a:cubicBezTo>
                  <a:cubicBezTo>
                    <a:pt x="412" y="447"/>
                    <a:pt x="522" y="358"/>
                    <a:pt x="522" y="223"/>
                  </a:cubicBezTo>
                  <a:cubicBezTo>
                    <a:pt x="522" y="98"/>
                    <a:pt x="423" y="0"/>
                    <a:pt x="299"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7560927" y="1396792"/>
              <a:ext cx="17726" cy="17476"/>
            </a:xfrm>
            <a:custGeom>
              <a:avLst/>
              <a:gdLst/>
              <a:ahLst/>
              <a:cxnLst/>
              <a:rect l="l" t="t" r="r" b="b"/>
              <a:pathLst>
                <a:path w="213" h="210" extrusionOk="0">
                  <a:moveTo>
                    <a:pt x="105" y="1"/>
                  </a:moveTo>
                  <a:cubicBezTo>
                    <a:pt x="47" y="1"/>
                    <a:pt x="1" y="47"/>
                    <a:pt x="1" y="105"/>
                  </a:cubicBezTo>
                  <a:cubicBezTo>
                    <a:pt x="1" y="163"/>
                    <a:pt x="47" y="209"/>
                    <a:pt x="105" y="209"/>
                  </a:cubicBezTo>
                  <a:cubicBezTo>
                    <a:pt x="163" y="209"/>
                    <a:pt x="212" y="163"/>
                    <a:pt x="212" y="105"/>
                  </a:cubicBezTo>
                  <a:cubicBezTo>
                    <a:pt x="212" y="47"/>
                    <a:pt x="163"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7380339" y="1229769"/>
              <a:ext cx="165941" cy="46603"/>
            </a:xfrm>
            <a:custGeom>
              <a:avLst/>
              <a:gdLst/>
              <a:ahLst/>
              <a:cxnLst/>
              <a:rect l="l" t="t" r="r" b="b"/>
              <a:pathLst>
                <a:path w="1994" h="560" extrusionOk="0">
                  <a:moveTo>
                    <a:pt x="383" y="0"/>
                  </a:moveTo>
                  <a:lnTo>
                    <a:pt x="1" y="389"/>
                  </a:lnTo>
                  <a:lnTo>
                    <a:pt x="1994" y="559"/>
                  </a:lnTo>
                  <a:lnTo>
                    <a:pt x="1780" y="21"/>
                  </a:lnTo>
                  <a:lnTo>
                    <a:pt x="38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7284469" y="1223943"/>
              <a:ext cx="136481" cy="15312"/>
            </a:xfrm>
            <a:custGeom>
              <a:avLst/>
              <a:gdLst/>
              <a:ahLst/>
              <a:cxnLst/>
              <a:rect l="l" t="t" r="r" b="b"/>
              <a:pathLst>
                <a:path w="1640" h="184" extrusionOk="0">
                  <a:moveTo>
                    <a:pt x="0" y="1"/>
                  </a:moveTo>
                  <a:lnTo>
                    <a:pt x="0" y="183"/>
                  </a:lnTo>
                  <a:lnTo>
                    <a:pt x="1640" y="183"/>
                  </a:lnTo>
                  <a:lnTo>
                    <a:pt x="1640"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7420867" y="1222279"/>
              <a:ext cx="110516" cy="16977"/>
            </a:xfrm>
            <a:custGeom>
              <a:avLst/>
              <a:gdLst/>
              <a:ahLst/>
              <a:cxnLst/>
              <a:rect l="l" t="t" r="r" b="b"/>
              <a:pathLst>
                <a:path w="1328" h="204" extrusionOk="0">
                  <a:moveTo>
                    <a:pt x="1249" y="1"/>
                  </a:moveTo>
                  <a:lnTo>
                    <a:pt x="1" y="21"/>
                  </a:lnTo>
                  <a:lnTo>
                    <a:pt x="1" y="203"/>
                  </a:lnTo>
                  <a:lnTo>
                    <a:pt x="1327" y="203"/>
                  </a:lnTo>
                  <a:lnTo>
                    <a:pt x="124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7284469" y="1215538"/>
              <a:ext cx="240423" cy="8488"/>
            </a:xfrm>
            <a:custGeom>
              <a:avLst/>
              <a:gdLst/>
              <a:ahLst/>
              <a:cxnLst/>
              <a:rect l="l" t="t" r="r" b="b"/>
              <a:pathLst>
                <a:path w="2889" h="102" extrusionOk="0">
                  <a:moveTo>
                    <a:pt x="1431" y="0"/>
                  </a:moveTo>
                  <a:lnTo>
                    <a:pt x="0" y="102"/>
                  </a:lnTo>
                  <a:lnTo>
                    <a:pt x="1640" y="102"/>
                  </a:lnTo>
                  <a:lnTo>
                    <a:pt x="2888" y="82"/>
                  </a:lnTo>
                  <a:lnTo>
                    <a:pt x="14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26"/>
          <p:cNvSpPr/>
          <p:nvPr/>
        </p:nvSpPr>
        <p:spPr>
          <a:xfrm flipH="1">
            <a:off x="-693651" y="2046377"/>
            <a:ext cx="4467841" cy="364480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3_1">
    <p:spTree>
      <p:nvGrpSpPr>
        <p:cNvPr id="1" name="Shape 613"/>
        <p:cNvGrpSpPr/>
        <p:nvPr/>
      </p:nvGrpSpPr>
      <p:grpSpPr>
        <a:xfrm>
          <a:off x="0" y="0"/>
          <a:ext cx="0" cy="0"/>
          <a:chOff x="0" y="0"/>
          <a:chExt cx="0" cy="0"/>
        </a:xfrm>
      </p:grpSpPr>
      <p:sp>
        <p:nvSpPr>
          <p:cNvPr id="614" name="Google Shape;614;p27"/>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617125" y="609800"/>
            <a:ext cx="7909800" cy="392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3"/>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rot="-763864">
            <a:off x="6725645" y="534960"/>
            <a:ext cx="1281057" cy="537262"/>
            <a:chOff x="7036389" y="1157700"/>
            <a:chExt cx="635554" cy="266555"/>
          </a:xfrm>
        </p:grpSpPr>
        <p:sp>
          <p:nvSpPr>
            <p:cNvPr id="35" name="Google Shape;35;p3"/>
            <p:cNvSpPr/>
            <p:nvPr/>
          </p:nvSpPr>
          <p:spPr>
            <a:xfrm>
              <a:off x="7453656" y="1360674"/>
              <a:ext cx="193154" cy="3162"/>
            </a:xfrm>
            <a:custGeom>
              <a:avLst/>
              <a:gdLst/>
              <a:ahLst/>
              <a:cxnLst/>
              <a:rect l="l" t="t" r="r" b="b"/>
              <a:pathLst>
                <a:path w="2321" h="38" extrusionOk="0">
                  <a:moveTo>
                    <a:pt x="2321" y="0"/>
                  </a:moveTo>
                  <a:lnTo>
                    <a:pt x="1" y="18"/>
                  </a:lnTo>
                  <a:lnTo>
                    <a:pt x="2321" y="38"/>
                  </a:lnTo>
                  <a:lnTo>
                    <a:pt x="2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7639321" y="1187576"/>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5"/>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7639321" y="1308828"/>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2"/>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137585" y="1296012"/>
              <a:ext cx="83" cy="33371"/>
            </a:xfrm>
            <a:custGeom>
              <a:avLst/>
              <a:gdLst/>
              <a:ahLst/>
              <a:cxnLst/>
              <a:rect l="l" t="t" r="r" b="b"/>
              <a:pathLst>
                <a:path w="1" h="401" fill="none" extrusionOk="0">
                  <a:moveTo>
                    <a:pt x="1" y="1"/>
                  </a:moveTo>
                  <a:lnTo>
                    <a:pt x="1" y="401"/>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7637823" y="1291934"/>
              <a:ext cx="34120" cy="26381"/>
            </a:xfrm>
            <a:custGeom>
              <a:avLst/>
              <a:gdLst/>
              <a:ahLst/>
              <a:cxnLst/>
              <a:rect l="l" t="t" r="r" b="b"/>
              <a:pathLst>
                <a:path w="410" h="317" extrusionOk="0">
                  <a:moveTo>
                    <a:pt x="18" y="1"/>
                  </a:moveTo>
                  <a:lnTo>
                    <a:pt x="1" y="316"/>
                  </a:lnTo>
                  <a:lnTo>
                    <a:pt x="18" y="316"/>
                  </a:lnTo>
                  <a:cubicBezTo>
                    <a:pt x="209" y="316"/>
                    <a:pt x="409" y="247"/>
                    <a:pt x="409" y="160"/>
                  </a:cubicBezTo>
                  <a:cubicBezTo>
                    <a:pt x="409" y="73"/>
                    <a:pt x="209" y="1"/>
                    <a:pt x="18"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7569582" y="1365002"/>
              <a:ext cx="83" cy="33621"/>
            </a:xfrm>
            <a:custGeom>
              <a:avLst/>
              <a:gdLst/>
              <a:ahLst/>
              <a:cxnLst/>
              <a:rect l="l" t="t" r="r" b="b"/>
              <a:pathLst>
                <a:path w="1" h="404" fill="none" extrusionOk="0">
                  <a:moveTo>
                    <a:pt x="1" y="0"/>
                  </a:moveTo>
                  <a:lnTo>
                    <a:pt x="1" y="403"/>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036389" y="1157700"/>
              <a:ext cx="607090" cy="213626"/>
            </a:xfrm>
            <a:custGeom>
              <a:avLst/>
              <a:gdLst/>
              <a:ahLst/>
              <a:cxnLst/>
              <a:rect l="l" t="t" r="r" b="b"/>
              <a:pathLst>
                <a:path w="7295" h="2567" extrusionOk="0">
                  <a:moveTo>
                    <a:pt x="0" y="0"/>
                  </a:moveTo>
                  <a:lnTo>
                    <a:pt x="426" y="1368"/>
                  </a:lnTo>
                  <a:cubicBezTo>
                    <a:pt x="478" y="1538"/>
                    <a:pt x="617" y="1666"/>
                    <a:pt x="788" y="1704"/>
                  </a:cubicBezTo>
                  <a:lnTo>
                    <a:pt x="4247" y="2483"/>
                  </a:lnTo>
                  <a:cubicBezTo>
                    <a:pt x="4499" y="2538"/>
                    <a:pt x="4754" y="2567"/>
                    <a:pt x="5009" y="2567"/>
                  </a:cubicBezTo>
                  <a:lnTo>
                    <a:pt x="6344" y="2567"/>
                  </a:lnTo>
                  <a:cubicBezTo>
                    <a:pt x="6868" y="2567"/>
                    <a:pt x="7291" y="2141"/>
                    <a:pt x="7294" y="1620"/>
                  </a:cubicBezTo>
                  <a:lnTo>
                    <a:pt x="6127" y="1425"/>
                  </a:lnTo>
                  <a:lnTo>
                    <a:pt x="5869" y="777"/>
                  </a:lnTo>
                  <a:lnTo>
                    <a:pt x="4412" y="695"/>
                  </a:lnTo>
                  <a:lnTo>
                    <a:pt x="3812" y="1249"/>
                  </a:lnTo>
                  <a:lnTo>
                    <a:pt x="1724" y="1249"/>
                  </a:lnTo>
                  <a:lnTo>
                    <a:pt x="5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7339394" y="1352935"/>
              <a:ext cx="275625" cy="18392"/>
            </a:xfrm>
            <a:custGeom>
              <a:avLst/>
              <a:gdLst/>
              <a:ahLst/>
              <a:cxnLst/>
              <a:rect l="l" t="t" r="r" b="b"/>
              <a:pathLst>
                <a:path w="3312" h="221" extrusionOk="0">
                  <a:moveTo>
                    <a:pt x="1" y="1"/>
                  </a:moveTo>
                  <a:lnTo>
                    <a:pt x="606" y="137"/>
                  </a:lnTo>
                  <a:cubicBezTo>
                    <a:pt x="858" y="192"/>
                    <a:pt x="1113" y="221"/>
                    <a:pt x="1368" y="221"/>
                  </a:cubicBezTo>
                  <a:lnTo>
                    <a:pt x="2703" y="221"/>
                  </a:lnTo>
                  <a:cubicBezTo>
                    <a:pt x="2926" y="221"/>
                    <a:pt x="3141" y="143"/>
                    <a:pt x="3311"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7086238" y="1291934"/>
              <a:ext cx="557241" cy="33621"/>
            </a:xfrm>
            <a:custGeom>
              <a:avLst/>
              <a:gdLst/>
              <a:ahLst/>
              <a:cxnLst/>
              <a:rect l="l" t="t" r="r" b="b"/>
              <a:pathLst>
                <a:path w="6696" h="404" extrusionOk="0">
                  <a:moveTo>
                    <a:pt x="1" y="1"/>
                  </a:moveTo>
                  <a:cubicBezTo>
                    <a:pt x="56" y="44"/>
                    <a:pt x="123" y="76"/>
                    <a:pt x="192" y="91"/>
                  </a:cubicBezTo>
                  <a:lnTo>
                    <a:pt x="1574" y="403"/>
                  </a:lnTo>
                  <a:lnTo>
                    <a:pt x="6640" y="319"/>
                  </a:lnTo>
                  <a:cubicBezTo>
                    <a:pt x="6675" y="218"/>
                    <a:pt x="6695" y="111"/>
                    <a:pt x="6695" y="7"/>
                  </a:cubicBezTo>
                  <a:lnTo>
                    <a:pt x="6666"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158390" y="1312240"/>
              <a:ext cx="482426" cy="13315"/>
            </a:xfrm>
            <a:custGeom>
              <a:avLst/>
              <a:gdLst/>
              <a:ahLst/>
              <a:cxnLst/>
              <a:rect l="l" t="t" r="r" b="b"/>
              <a:pathLst>
                <a:path w="5797" h="160" extrusionOk="0">
                  <a:moveTo>
                    <a:pt x="0" y="0"/>
                  </a:moveTo>
                  <a:lnTo>
                    <a:pt x="707" y="159"/>
                  </a:lnTo>
                  <a:lnTo>
                    <a:pt x="5773" y="75"/>
                  </a:lnTo>
                  <a:cubicBezTo>
                    <a:pt x="5782" y="49"/>
                    <a:pt x="5788" y="26"/>
                    <a:pt x="5796" y="0"/>
                  </a:cubicBezTo>
                  <a:close/>
                </a:path>
              </a:pathLst>
            </a:custGeom>
            <a:solidFill>
              <a:srgbClr val="000000">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067264" y="1157700"/>
              <a:ext cx="258981" cy="121085"/>
            </a:xfrm>
            <a:custGeom>
              <a:avLst/>
              <a:gdLst/>
              <a:ahLst/>
              <a:cxnLst/>
              <a:rect l="l" t="t" r="r" b="b"/>
              <a:pathLst>
                <a:path w="3112" h="1455" extrusionOk="0">
                  <a:moveTo>
                    <a:pt x="0" y="0"/>
                  </a:moveTo>
                  <a:lnTo>
                    <a:pt x="0" y="507"/>
                  </a:lnTo>
                  <a:lnTo>
                    <a:pt x="368" y="507"/>
                  </a:lnTo>
                  <a:lnTo>
                    <a:pt x="730" y="1454"/>
                  </a:lnTo>
                  <a:lnTo>
                    <a:pt x="3111" y="1454"/>
                  </a:lnTo>
                  <a:lnTo>
                    <a:pt x="3111" y="1362"/>
                  </a:lnTo>
                  <a:lnTo>
                    <a:pt x="794" y="1362"/>
                  </a:lnTo>
                  <a:lnTo>
                    <a:pt x="432" y="414"/>
                  </a:lnTo>
                  <a:lnTo>
                    <a:pt x="93" y="414"/>
                  </a:lnTo>
                  <a:lnTo>
                    <a:pt x="93"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7305440" y="1325472"/>
              <a:ext cx="308580" cy="27546"/>
            </a:xfrm>
            <a:custGeom>
              <a:avLst/>
              <a:gdLst/>
              <a:ahLst/>
              <a:cxnLst/>
              <a:rect l="l" t="t" r="r" b="b"/>
              <a:pathLst>
                <a:path w="3708" h="331" extrusionOk="0">
                  <a:moveTo>
                    <a:pt x="3575" y="0"/>
                  </a:moveTo>
                  <a:lnTo>
                    <a:pt x="3325" y="238"/>
                  </a:lnTo>
                  <a:lnTo>
                    <a:pt x="0" y="238"/>
                  </a:lnTo>
                  <a:lnTo>
                    <a:pt x="96" y="258"/>
                  </a:lnTo>
                  <a:lnTo>
                    <a:pt x="414" y="331"/>
                  </a:lnTo>
                  <a:lnTo>
                    <a:pt x="3363" y="331"/>
                  </a:lnTo>
                  <a:lnTo>
                    <a:pt x="370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112785" y="1317733"/>
              <a:ext cx="43524" cy="37283"/>
            </a:xfrm>
            <a:custGeom>
              <a:avLst/>
              <a:gdLst/>
              <a:ahLst/>
              <a:cxnLst/>
              <a:rect l="l" t="t" r="r" b="b"/>
              <a:pathLst>
                <a:path w="523" h="448" extrusionOk="0">
                  <a:moveTo>
                    <a:pt x="299" y="1"/>
                  </a:moveTo>
                  <a:cubicBezTo>
                    <a:pt x="99" y="1"/>
                    <a:pt x="1" y="241"/>
                    <a:pt x="140" y="383"/>
                  </a:cubicBezTo>
                  <a:cubicBezTo>
                    <a:pt x="185" y="428"/>
                    <a:pt x="241" y="448"/>
                    <a:pt x="296" y="448"/>
                  </a:cubicBezTo>
                  <a:cubicBezTo>
                    <a:pt x="412" y="448"/>
                    <a:pt x="522" y="359"/>
                    <a:pt x="522" y="224"/>
                  </a:cubicBezTo>
                  <a:cubicBezTo>
                    <a:pt x="522" y="102"/>
                    <a:pt x="421" y="1"/>
                    <a:pt x="299"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7128930" y="1327636"/>
              <a:ext cx="17476" cy="17393"/>
            </a:xfrm>
            <a:custGeom>
              <a:avLst/>
              <a:gdLst/>
              <a:ahLst/>
              <a:cxnLst/>
              <a:rect l="l" t="t" r="r" b="b"/>
              <a:pathLst>
                <a:path w="210" h="209" extrusionOk="0">
                  <a:moveTo>
                    <a:pt x="105" y="0"/>
                  </a:moveTo>
                  <a:cubicBezTo>
                    <a:pt x="47" y="0"/>
                    <a:pt x="1" y="47"/>
                    <a:pt x="1" y="105"/>
                  </a:cubicBezTo>
                  <a:cubicBezTo>
                    <a:pt x="1" y="163"/>
                    <a:pt x="47" y="209"/>
                    <a:pt x="105" y="209"/>
                  </a:cubicBezTo>
                  <a:cubicBezTo>
                    <a:pt x="163" y="209"/>
                    <a:pt x="209" y="163"/>
                    <a:pt x="209" y="105"/>
                  </a:cubicBezTo>
                  <a:cubicBezTo>
                    <a:pt x="209" y="47"/>
                    <a:pt x="163"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7544782" y="1386972"/>
              <a:ext cx="43441" cy="37283"/>
            </a:xfrm>
            <a:custGeom>
              <a:avLst/>
              <a:gdLst/>
              <a:ahLst/>
              <a:cxnLst/>
              <a:rect l="l" t="t" r="r" b="b"/>
              <a:pathLst>
                <a:path w="522" h="448" extrusionOk="0">
                  <a:moveTo>
                    <a:pt x="299" y="0"/>
                  </a:moveTo>
                  <a:cubicBezTo>
                    <a:pt x="99" y="0"/>
                    <a:pt x="0" y="240"/>
                    <a:pt x="142" y="382"/>
                  </a:cubicBezTo>
                  <a:cubicBezTo>
                    <a:pt x="187" y="427"/>
                    <a:pt x="243" y="447"/>
                    <a:pt x="297" y="447"/>
                  </a:cubicBezTo>
                  <a:cubicBezTo>
                    <a:pt x="412" y="447"/>
                    <a:pt x="522" y="358"/>
                    <a:pt x="522" y="223"/>
                  </a:cubicBezTo>
                  <a:cubicBezTo>
                    <a:pt x="522" y="98"/>
                    <a:pt x="423" y="0"/>
                    <a:pt x="299"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7560927" y="1396792"/>
              <a:ext cx="17726" cy="17476"/>
            </a:xfrm>
            <a:custGeom>
              <a:avLst/>
              <a:gdLst/>
              <a:ahLst/>
              <a:cxnLst/>
              <a:rect l="l" t="t" r="r" b="b"/>
              <a:pathLst>
                <a:path w="213" h="210" extrusionOk="0">
                  <a:moveTo>
                    <a:pt x="105" y="1"/>
                  </a:moveTo>
                  <a:cubicBezTo>
                    <a:pt x="47" y="1"/>
                    <a:pt x="1" y="47"/>
                    <a:pt x="1" y="105"/>
                  </a:cubicBezTo>
                  <a:cubicBezTo>
                    <a:pt x="1" y="163"/>
                    <a:pt x="47" y="209"/>
                    <a:pt x="105" y="209"/>
                  </a:cubicBezTo>
                  <a:cubicBezTo>
                    <a:pt x="163" y="209"/>
                    <a:pt x="212" y="163"/>
                    <a:pt x="212" y="105"/>
                  </a:cubicBezTo>
                  <a:cubicBezTo>
                    <a:pt x="212" y="47"/>
                    <a:pt x="163"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7380339" y="1229769"/>
              <a:ext cx="165941" cy="46603"/>
            </a:xfrm>
            <a:custGeom>
              <a:avLst/>
              <a:gdLst/>
              <a:ahLst/>
              <a:cxnLst/>
              <a:rect l="l" t="t" r="r" b="b"/>
              <a:pathLst>
                <a:path w="1994" h="560" extrusionOk="0">
                  <a:moveTo>
                    <a:pt x="383" y="0"/>
                  </a:moveTo>
                  <a:lnTo>
                    <a:pt x="1" y="389"/>
                  </a:lnTo>
                  <a:lnTo>
                    <a:pt x="1994" y="559"/>
                  </a:lnTo>
                  <a:lnTo>
                    <a:pt x="1780" y="21"/>
                  </a:lnTo>
                  <a:lnTo>
                    <a:pt x="38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7284469" y="1223943"/>
              <a:ext cx="136481" cy="15312"/>
            </a:xfrm>
            <a:custGeom>
              <a:avLst/>
              <a:gdLst/>
              <a:ahLst/>
              <a:cxnLst/>
              <a:rect l="l" t="t" r="r" b="b"/>
              <a:pathLst>
                <a:path w="1640" h="184" extrusionOk="0">
                  <a:moveTo>
                    <a:pt x="0" y="1"/>
                  </a:moveTo>
                  <a:lnTo>
                    <a:pt x="0" y="183"/>
                  </a:lnTo>
                  <a:lnTo>
                    <a:pt x="1640" y="183"/>
                  </a:lnTo>
                  <a:lnTo>
                    <a:pt x="1640"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420867" y="1222279"/>
              <a:ext cx="110516" cy="16977"/>
            </a:xfrm>
            <a:custGeom>
              <a:avLst/>
              <a:gdLst/>
              <a:ahLst/>
              <a:cxnLst/>
              <a:rect l="l" t="t" r="r" b="b"/>
              <a:pathLst>
                <a:path w="1328" h="204" extrusionOk="0">
                  <a:moveTo>
                    <a:pt x="1249" y="1"/>
                  </a:moveTo>
                  <a:lnTo>
                    <a:pt x="1" y="21"/>
                  </a:lnTo>
                  <a:lnTo>
                    <a:pt x="1" y="203"/>
                  </a:lnTo>
                  <a:lnTo>
                    <a:pt x="1327" y="203"/>
                  </a:lnTo>
                  <a:lnTo>
                    <a:pt x="124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7284469" y="1215538"/>
              <a:ext cx="240423" cy="8488"/>
            </a:xfrm>
            <a:custGeom>
              <a:avLst/>
              <a:gdLst/>
              <a:ahLst/>
              <a:cxnLst/>
              <a:rect l="l" t="t" r="r" b="b"/>
              <a:pathLst>
                <a:path w="2889" h="102" extrusionOk="0">
                  <a:moveTo>
                    <a:pt x="1431" y="0"/>
                  </a:moveTo>
                  <a:lnTo>
                    <a:pt x="0" y="102"/>
                  </a:lnTo>
                  <a:lnTo>
                    <a:pt x="1640" y="102"/>
                  </a:lnTo>
                  <a:lnTo>
                    <a:pt x="2888" y="82"/>
                  </a:lnTo>
                  <a:lnTo>
                    <a:pt x="14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p:nvPr/>
        </p:nvSpPr>
        <p:spPr>
          <a:xfrm rot="514300">
            <a:off x="4153994" y="1129326"/>
            <a:ext cx="5471199" cy="4652800"/>
          </a:xfrm>
          <a:custGeom>
            <a:avLst/>
            <a:gdLst/>
            <a:ahLst/>
            <a:cxnLst/>
            <a:rect l="l" t="t" r="r" b="b"/>
            <a:pathLst>
              <a:path w="37037" h="28679" extrusionOk="0">
                <a:moveTo>
                  <a:pt x="13959" y="0"/>
                </a:moveTo>
                <a:cubicBezTo>
                  <a:pt x="13881" y="0"/>
                  <a:pt x="13766" y="18"/>
                  <a:pt x="13619" y="55"/>
                </a:cubicBezTo>
                <a:cubicBezTo>
                  <a:pt x="13066" y="200"/>
                  <a:pt x="10740" y="947"/>
                  <a:pt x="9034" y="1654"/>
                </a:cubicBezTo>
                <a:cubicBezTo>
                  <a:pt x="5767" y="3002"/>
                  <a:pt x="2733" y="4814"/>
                  <a:pt x="0" y="7053"/>
                </a:cubicBezTo>
                <a:lnTo>
                  <a:pt x="0" y="28678"/>
                </a:lnTo>
                <a:lnTo>
                  <a:pt x="37037" y="28678"/>
                </a:lnTo>
                <a:lnTo>
                  <a:pt x="37037" y="9380"/>
                </a:lnTo>
                <a:cubicBezTo>
                  <a:pt x="36030" y="8865"/>
                  <a:pt x="34813" y="8556"/>
                  <a:pt x="33599" y="8556"/>
                </a:cubicBezTo>
                <a:cubicBezTo>
                  <a:pt x="32277" y="8556"/>
                  <a:pt x="30958" y="8922"/>
                  <a:pt x="29922" y="9787"/>
                </a:cubicBezTo>
                <a:cubicBezTo>
                  <a:pt x="28623" y="10853"/>
                  <a:pt x="27741" y="12346"/>
                  <a:pt x="27412" y="13993"/>
                </a:cubicBezTo>
                <a:cubicBezTo>
                  <a:pt x="27102" y="15729"/>
                  <a:pt x="28013" y="17580"/>
                  <a:pt x="28982" y="18065"/>
                </a:cubicBezTo>
                <a:cubicBezTo>
                  <a:pt x="29670" y="18413"/>
                  <a:pt x="28788" y="19208"/>
                  <a:pt x="28497" y="19431"/>
                </a:cubicBezTo>
                <a:cubicBezTo>
                  <a:pt x="28093" y="19751"/>
                  <a:pt x="27615" y="19879"/>
                  <a:pt x="27266" y="19879"/>
                </a:cubicBezTo>
                <a:cubicBezTo>
                  <a:pt x="27054" y="19879"/>
                  <a:pt x="26890" y="19832"/>
                  <a:pt x="26821" y="19751"/>
                </a:cubicBezTo>
                <a:cubicBezTo>
                  <a:pt x="26675" y="19567"/>
                  <a:pt x="27189" y="19296"/>
                  <a:pt x="27082" y="18840"/>
                </a:cubicBezTo>
                <a:cubicBezTo>
                  <a:pt x="26908" y="18326"/>
                  <a:pt x="26791" y="17987"/>
                  <a:pt x="26394" y="17531"/>
                </a:cubicBezTo>
                <a:cubicBezTo>
                  <a:pt x="25748" y="16814"/>
                  <a:pt x="24860" y="16413"/>
                  <a:pt x="23962" y="16413"/>
                </a:cubicBezTo>
                <a:cubicBezTo>
                  <a:pt x="23284" y="16413"/>
                  <a:pt x="22601" y="16642"/>
                  <a:pt x="22013" y="17134"/>
                </a:cubicBezTo>
                <a:cubicBezTo>
                  <a:pt x="21167" y="17828"/>
                  <a:pt x="20866" y="18608"/>
                  <a:pt x="19862" y="18608"/>
                </a:cubicBezTo>
                <a:cubicBezTo>
                  <a:pt x="19646" y="18608"/>
                  <a:pt x="19398" y="18572"/>
                  <a:pt x="19105" y="18491"/>
                </a:cubicBezTo>
                <a:cubicBezTo>
                  <a:pt x="18099" y="18230"/>
                  <a:pt x="17495" y="16006"/>
                  <a:pt x="16287" y="16006"/>
                </a:cubicBezTo>
                <a:cubicBezTo>
                  <a:pt x="15924" y="16006"/>
                  <a:pt x="15505" y="16208"/>
                  <a:pt x="15005" y="16727"/>
                </a:cubicBezTo>
                <a:cubicBezTo>
                  <a:pt x="14894" y="16244"/>
                  <a:pt x="14527" y="16016"/>
                  <a:pt x="14137" y="16016"/>
                </a:cubicBezTo>
                <a:cubicBezTo>
                  <a:pt x="13744" y="16016"/>
                  <a:pt x="13328" y="16246"/>
                  <a:pt x="13124" y="16678"/>
                </a:cubicBezTo>
                <a:cubicBezTo>
                  <a:pt x="12727" y="15137"/>
                  <a:pt x="13299" y="13373"/>
                  <a:pt x="11254" y="12859"/>
                </a:cubicBezTo>
                <a:cubicBezTo>
                  <a:pt x="10987" y="12790"/>
                  <a:pt x="10707" y="12759"/>
                  <a:pt x="10422" y="12759"/>
                </a:cubicBezTo>
                <a:cubicBezTo>
                  <a:pt x="9546" y="12759"/>
                  <a:pt x="8622" y="13058"/>
                  <a:pt x="7890" y="13489"/>
                </a:cubicBezTo>
                <a:cubicBezTo>
                  <a:pt x="7536" y="13700"/>
                  <a:pt x="7316" y="13954"/>
                  <a:pt x="7091" y="13954"/>
                </a:cubicBezTo>
                <a:cubicBezTo>
                  <a:pt x="6953" y="13954"/>
                  <a:pt x="6813" y="13858"/>
                  <a:pt x="6640" y="13596"/>
                </a:cubicBezTo>
                <a:cubicBezTo>
                  <a:pt x="6300" y="13092"/>
                  <a:pt x="6979" y="12578"/>
                  <a:pt x="6126" y="12239"/>
                </a:cubicBezTo>
                <a:cubicBezTo>
                  <a:pt x="5961" y="12180"/>
                  <a:pt x="5812" y="12159"/>
                  <a:pt x="5678" y="12159"/>
                </a:cubicBezTo>
                <a:cubicBezTo>
                  <a:pt x="5387" y="12159"/>
                  <a:pt x="5162" y="12254"/>
                  <a:pt x="4977" y="12254"/>
                </a:cubicBezTo>
                <a:cubicBezTo>
                  <a:pt x="4745" y="12254"/>
                  <a:pt x="4577" y="12105"/>
                  <a:pt x="4420" y="11435"/>
                </a:cubicBezTo>
                <a:cubicBezTo>
                  <a:pt x="4187" y="10465"/>
                  <a:pt x="2995" y="6637"/>
                  <a:pt x="13832" y="297"/>
                </a:cubicBezTo>
                <a:cubicBezTo>
                  <a:pt x="14127" y="105"/>
                  <a:pt x="14150" y="0"/>
                  <a:pt x="13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17707631" y="1530648"/>
            <a:ext cx="22130031" cy="3597109"/>
          </a:xfrm>
          <a:custGeom>
            <a:avLst/>
            <a:gdLst/>
            <a:ahLst/>
            <a:cxnLst/>
            <a:rect l="l" t="t" r="r" b="b"/>
            <a:pathLst>
              <a:path w="28968" h="4272" extrusionOk="0">
                <a:moveTo>
                  <a:pt x="21071" y="0"/>
                </a:moveTo>
                <a:cubicBezTo>
                  <a:pt x="21051" y="0"/>
                  <a:pt x="21031" y="1"/>
                  <a:pt x="21010" y="2"/>
                </a:cubicBezTo>
                <a:cubicBezTo>
                  <a:pt x="20414" y="25"/>
                  <a:pt x="19898" y="430"/>
                  <a:pt x="19730" y="1007"/>
                </a:cubicBezTo>
                <a:cubicBezTo>
                  <a:pt x="19391" y="841"/>
                  <a:pt x="19030" y="761"/>
                  <a:pt x="18672" y="761"/>
                </a:cubicBezTo>
                <a:cubicBezTo>
                  <a:pt x="17958" y="761"/>
                  <a:pt x="17259" y="1079"/>
                  <a:pt x="16790" y="1667"/>
                </a:cubicBezTo>
                <a:cubicBezTo>
                  <a:pt x="16520" y="1393"/>
                  <a:pt x="16174" y="1263"/>
                  <a:pt x="15831" y="1263"/>
                </a:cubicBezTo>
                <a:cubicBezTo>
                  <a:pt x="15316" y="1263"/>
                  <a:pt x="14810" y="1556"/>
                  <a:pt x="14586" y="2090"/>
                </a:cubicBezTo>
                <a:cubicBezTo>
                  <a:pt x="14474" y="2062"/>
                  <a:pt x="14359" y="2048"/>
                  <a:pt x="14245" y="2048"/>
                </a:cubicBezTo>
                <a:cubicBezTo>
                  <a:pt x="14052" y="2048"/>
                  <a:pt x="13860" y="2088"/>
                  <a:pt x="13682" y="2168"/>
                </a:cubicBezTo>
                <a:cubicBezTo>
                  <a:pt x="13276" y="2249"/>
                  <a:pt x="12866" y="2289"/>
                  <a:pt x="12457" y="2289"/>
                </a:cubicBezTo>
                <a:cubicBezTo>
                  <a:pt x="11467" y="2289"/>
                  <a:pt x="10486" y="2055"/>
                  <a:pt x="9595" y="1601"/>
                </a:cubicBezTo>
                <a:cubicBezTo>
                  <a:pt x="8812" y="1601"/>
                  <a:pt x="8120" y="2110"/>
                  <a:pt x="7886" y="2858"/>
                </a:cubicBezTo>
                <a:cubicBezTo>
                  <a:pt x="7458" y="2525"/>
                  <a:pt x="6946" y="2360"/>
                  <a:pt x="6435" y="2360"/>
                </a:cubicBezTo>
                <a:cubicBezTo>
                  <a:pt x="5857" y="2360"/>
                  <a:pt x="5280" y="2571"/>
                  <a:pt x="4830" y="2988"/>
                </a:cubicBezTo>
                <a:cubicBezTo>
                  <a:pt x="4639" y="2432"/>
                  <a:pt x="4122" y="2096"/>
                  <a:pt x="3581" y="2096"/>
                </a:cubicBezTo>
                <a:cubicBezTo>
                  <a:pt x="3363" y="2096"/>
                  <a:pt x="3141" y="2150"/>
                  <a:pt x="2935" y="2267"/>
                </a:cubicBezTo>
                <a:cubicBezTo>
                  <a:pt x="2944" y="2200"/>
                  <a:pt x="2947" y="2134"/>
                  <a:pt x="2947" y="2064"/>
                </a:cubicBezTo>
                <a:cubicBezTo>
                  <a:pt x="2947" y="1366"/>
                  <a:pt x="2561" y="723"/>
                  <a:pt x="1944" y="395"/>
                </a:cubicBezTo>
                <a:cubicBezTo>
                  <a:pt x="1666" y="248"/>
                  <a:pt x="1361" y="174"/>
                  <a:pt x="1056" y="174"/>
                </a:cubicBezTo>
                <a:cubicBezTo>
                  <a:pt x="687" y="174"/>
                  <a:pt x="318" y="282"/>
                  <a:pt x="1" y="497"/>
                </a:cubicBezTo>
                <a:lnTo>
                  <a:pt x="1" y="4271"/>
                </a:lnTo>
                <a:lnTo>
                  <a:pt x="28968" y="4271"/>
                </a:lnTo>
                <a:lnTo>
                  <a:pt x="28968" y="2359"/>
                </a:lnTo>
                <a:cubicBezTo>
                  <a:pt x="28661" y="2122"/>
                  <a:pt x="28284" y="1994"/>
                  <a:pt x="27896" y="1994"/>
                </a:cubicBezTo>
                <a:cubicBezTo>
                  <a:pt x="27586" y="1994"/>
                  <a:pt x="27282" y="2076"/>
                  <a:pt x="27012" y="2232"/>
                </a:cubicBezTo>
                <a:cubicBezTo>
                  <a:pt x="26808" y="2032"/>
                  <a:pt x="26534" y="1923"/>
                  <a:pt x="26253" y="1923"/>
                </a:cubicBezTo>
                <a:cubicBezTo>
                  <a:pt x="26176" y="1923"/>
                  <a:pt x="26099" y="1931"/>
                  <a:pt x="26022" y="1948"/>
                </a:cubicBezTo>
                <a:cubicBezTo>
                  <a:pt x="25590" y="1021"/>
                  <a:pt x="24677" y="492"/>
                  <a:pt x="23736" y="492"/>
                </a:cubicBezTo>
                <a:cubicBezTo>
                  <a:pt x="23269" y="492"/>
                  <a:pt x="22795" y="623"/>
                  <a:pt x="22369" y="900"/>
                </a:cubicBezTo>
                <a:cubicBezTo>
                  <a:pt x="22165" y="357"/>
                  <a:pt x="21647" y="0"/>
                  <a:pt x="2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txBox="1">
            <a:spLocks noGrp="1"/>
          </p:cNvSpPr>
          <p:nvPr>
            <p:ph type="title"/>
          </p:nvPr>
        </p:nvSpPr>
        <p:spPr>
          <a:xfrm>
            <a:off x="2733750" y="2963375"/>
            <a:ext cx="2241900" cy="745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8" name="Google Shape;58;p3"/>
          <p:cNvSpPr txBox="1">
            <a:spLocks noGrp="1"/>
          </p:cNvSpPr>
          <p:nvPr>
            <p:ph type="title" idx="2" hasCustomPrompt="1"/>
          </p:nvPr>
        </p:nvSpPr>
        <p:spPr>
          <a:xfrm>
            <a:off x="2733750" y="2436925"/>
            <a:ext cx="1368000" cy="5907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4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9" name="Google Shape;59;p3"/>
          <p:cNvSpPr txBox="1">
            <a:spLocks noGrp="1"/>
          </p:cNvSpPr>
          <p:nvPr>
            <p:ph type="subTitle" idx="1"/>
          </p:nvPr>
        </p:nvSpPr>
        <p:spPr>
          <a:xfrm>
            <a:off x="2733750" y="3651875"/>
            <a:ext cx="2241900" cy="590700"/>
          </a:xfrm>
          <a:prstGeom prst="rect">
            <a:avLst/>
          </a:prstGeom>
        </p:spPr>
        <p:txBody>
          <a:bodyPr spcFirstLastPara="1" wrap="square" lIns="91425" tIns="91425" rIns="91425" bIns="91425" anchor="t" anchorCtr="0">
            <a:noAutofit/>
          </a:bodyPr>
          <a:lstStyle>
            <a:lvl1pPr marL="0" marR="0" lvl="0" indent="-88900" rtl="0">
              <a:lnSpc>
                <a:spcPct val="100000"/>
              </a:lnSpc>
              <a:spcBef>
                <a:spcPts val="0"/>
              </a:spcBef>
              <a:spcAft>
                <a:spcPts val="0"/>
              </a:spcAft>
              <a:buSzPts val="1400"/>
              <a:buNone/>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4"/>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title"/>
          </p:nvPr>
        </p:nvSpPr>
        <p:spPr>
          <a:xfrm>
            <a:off x="471725" y="438825"/>
            <a:ext cx="67899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solidFill>
                  <a:schemeClr val="lt1"/>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3" name="Google Shape;63;p4"/>
          <p:cNvSpPr txBox="1">
            <a:spLocks noGrp="1"/>
          </p:cNvSpPr>
          <p:nvPr>
            <p:ph type="body" idx="1"/>
          </p:nvPr>
        </p:nvSpPr>
        <p:spPr>
          <a:xfrm>
            <a:off x="511050" y="1011525"/>
            <a:ext cx="6501300" cy="35799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Char char="●"/>
              <a:defRPr sz="1200">
                <a:solidFill>
                  <a:schemeClr val="lt1"/>
                </a:solidFill>
              </a:defRPr>
            </a:lvl1pPr>
            <a:lvl2pPr marL="914400" lvl="1" indent="-304800">
              <a:lnSpc>
                <a:spcPct val="100000"/>
              </a:lnSpc>
              <a:spcBef>
                <a:spcPts val="0"/>
              </a:spcBef>
              <a:spcAft>
                <a:spcPts val="0"/>
              </a:spcAft>
              <a:buClr>
                <a:schemeClr val="lt1"/>
              </a:buClr>
              <a:buSzPts val="1200"/>
              <a:buFont typeface="Muli"/>
              <a:buChar char="○"/>
              <a:defRPr sz="1200">
                <a:solidFill>
                  <a:schemeClr val="lt1"/>
                </a:solidFill>
              </a:defRPr>
            </a:lvl2pPr>
            <a:lvl3pPr marL="1371600" lvl="2" indent="-304800">
              <a:spcBef>
                <a:spcPts val="0"/>
              </a:spcBef>
              <a:spcAft>
                <a:spcPts val="0"/>
              </a:spcAft>
              <a:buClr>
                <a:schemeClr val="lt1"/>
              </a:buClr>
              <a:buSzPts val="1200"/>
              <a:buFont typeface="Muli"/>
              <a:buChar char="■"/>
              <a:defRPr sz="1200">
                <a:solidFill>
                  <a:schemeClr val="lt1"/>
                </a:solidFill>
              </a:defRPr>
            </a:lvl3pPr>
            <a:lvl4pPr marL="1828800" lvl="3" indent="-304800">
              <a:spcBef>
                <a:spcPts val="1600"/>
              </a:spcBef>
              <a:spcAft>
                <a:spcPts val="0"/>
              </a:spcAft>
              <a:buClr>
                <a:schemeClr val="lt1"/>
              </a:buClr>
              <a:buSzPts val="1200"/>
              <a:buFont typeface="Muli"/>
              <a:buChar char="●"/>
              <a:defRPr sz="1200">
                <a:solidFill>
                  <a:schemeClr val="lt1"/>
                </a:solidFill>
              </a:defRPr>
            </a:lvl4pPr>
            <a:lvl5pPr marL="2286000" lvl="4" indent="-304800">
              <a:spcBef>
                <a:spcPts val="1600"/>
              </a:spcBef>
              <a:spcAft>
                <a:spcPts val="0"/>
              </a:spcAft>
              <a:buClr>
                <a:schemeClr val="lt1"/>
              </a:buClr>
              <a:buSzPts val="1200"/>
              <a:buFont typeface="Muli"/>
              <a:buChar char="○"/>
              <a:defRPr sz="1200">
                <a:solidFill>
                  <a:schemeClr val="lt1"/>
                </a:solidFill>
              </a:defRPr>
            </a:lvl5pPr>
            <a:lvl6pPr marL="2743200" lvl="5" indent="-304800">
              <a:spcBef>
                <a:spcPts val="1600"/>
              </a:spcBef>
              <a:spcAft>
                <a:spcPts val="0"/>
              </a:spcAft>
              <a:buClr>
                <a:schemeClr val="lt1"/>
              </a:buClr>
              <a:buSzPts val="1200"/>
              <a:buFont typeface="Muli"/>
              <a:buChar char="■"/>
              <a:defRPr sz="1200">
                <a:solidFill>
                  <a:schemeClr val="lt1"/>
                </a:solidFill>
              </a:defRPr>
            </a:lvl6pPr>
            <a:lvl7pPr marL="3200400" lvl="6" indent="-304800">
              <a:spcBef>
                <a:spcPts val="1600"/>
              </a:spcBef>
              <a:spcAft>
                <a:spcPts val="0"/>
              </a:spcAft>
              <a:buClr>
                <a:schemeClr val="lt1"/>
              </a:buClr>
              <a:buSzPts val="1200"/>
              <a:buFont typeface="Muli"/>
              <a:buChar char="●"/>
              <a:defRPr sz="1200">
                <a:solidFill>
                  <a:schemeClr val="lt1"/>
                </a:solidFill>
              </a:defRPr>
            </a:lvl7pPr>
            <a:lvl8pPr marL="3657600" lvl="7" indent="-304800">
              <a:spcBef>
                <a:spcPts val="1600"/>
              </a:spcBef>
              <a:spcAft>
                <a:spcPts val="0"/>
              </a:spcAft>
              <a:buClr>
                <a:schemeClr val="lt1"/>
              </a:buClr>
              <a:buSzPts val="1200"/>
              <a:buFont typeface="Muli"/>
              <a:buChar char="○"/>
              <a:defRPr sz="1200">
                <a:solidFill>
                  <a:schemeClr val="lt1"/>
                </a:solidFill>
              </a:defRPr>
            </a:lvl8pPr>
            <a:lvl9pPr marL="4114800" lvl="8" indent="-304800">
              <a:spcBef>
                <a:spcPts val="1600"/>
              </a:spcBef>
              <a:spcAft>
                <a:spcPts val="1600"/>
              </a:spcAft>
              <a:buClr>
                <a:schemeClr val="lt1"/>
              </a:buClr>
              <a:buSzPts val="1200"/>
              <a:buFont typeface="Muli"/>
              <a:buChar char="■"/>
              <a:defRPr sz="1200">
                <a:solidFill>
                  <a:schemeClr val="lt1"/>
                </a:solidFill>
              </a:defRPr>
            </a:lvl9pPr>
          </a:lstStyle>
          <a:p>
            <a:endParaRPr/>
          </a:p>
        </p:txBody>
      </p:sp>
      <p:grpSp>
        <p:nvGrpSpPr>
          <p:cNvPr id="64" name="Google Shape;64;p4"/>
          <p:cNvGrpSpPr/>
          <p:nvPr/>
        </p:nvGrpSpPr>
        <p:grpSpPr>
          <a:xfrm rot="-435938">
            <a:off x="7439894" y="3308355"/>
            <a:ext cx="960319" cy="1248457"/>
            <a:chOff x="2678950" y="3748700"/>
            <a:chExt cx="775550" cy="1008249"/>
          </a:xfrm>
        </p:grpSpPr>
        <p:sp>
          <p:nvSpPr>
            <p:cNvPr id="65" name="Google Shape;65;p4"/>
            <p:cNvSpPr/>
            <p:nvPr/>
          </p:nvSpPr>
          <p:spPr>
            <a:xfrm>
              <a:off x="2682664" y="3811100"/>
              <a:ext cx="771832" cy="871096"/>
            </a:xfrm>
            <a:custGeom>
              <a:avLst/>
              <a:gdLst/>
              <a:ahLst/>
              <a:cxnLst/>
              <a:rect l="l" t="t" r="r" b="b"/>
              <a:pathLst>
                <a:path w="8312" h="9381" extrusionOk="0">
                  <a:moveTo>
                    <a:pt x="4154" y="15"/>
                  </a:moveTo>
                  <a:cubicBezTo>
                    <a:pt x="4361" y="15"/>
                    <a:pt x="4560" y="175"/>
                    <a:pt x="4560" y="418"/>
                  </a:cubicBezTo>
                  <a:cubicBezTo>
                    <a:pt x="4560" y="641"/>
                    <a:pt x="4380" y="824"/>
                    <a:pt x="4157" y="824"/>
                  </a:cubicBezTo>
                  <a:lnTo>
                    <a:pt x="4157" y="821"/>
                  </a:lnTo>
                  <a:cubicBezTo>
                    <a:pt x="3795" y="821"/>
                    <a:pt x="3616" y="386"/>
                    <a:pt x="3871" y="134"/>
                  </a:cubicBezTo>
                  <a:cubicBezTo>
                    <a:pt x="3953" y="52"/>
                    <a:pt x="4055" y="15"/>
                    <a:pt x="4154" y="15"/>
                  </a:cubicBezTo>
                  <a:close/>
                  <a:moveTo>
                    <a:pt x="713" y="1"/>
                  </a:moveTo>
                  <a:cubicBezTo>
                    <a:pt x="713" y="395"/>
                    <a:pt x="395" y="714"/>
                    <a:pt x="1" y="714"/>
                  </a:cubicBezTo>
                  <a:lnTo>
                    <a:pt x="1" y="9380"/>
                  </a:lnTo>
                  <a:lnTo>
                    <a:pt x="8311" y="9354"/>
                  </a:lnTo>
                  <a:lnTo>
                    <a:pt x="8311" y="711"/>
                  </a:lnTo>
                  <a:cubicBezTo>
                    <a:pt x="8294" y="711"/>
                    <a:pt x="8274" y="714"/>
                    <a:pt x="8256" y="714"/>
                  </a:cubicBezTo>
                  <a:cubicBezTo>
                    <a:pt x="7862" y="714"/>
                    <a:pt x="7541" y="395"/>
                    <a:pt x="7541"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748872" y="3748700"/>
              <a:ext cx="638117" cy="87565"/>
            </a:xfrm>
            <a:custGeom>
              <a:avLst/>
              <a:gdLst/>
              <a:ahLst/>
              <a:cxnLst/>
              <a:rect l="l" t="t" r="r" b="b"/>
              <a:pathLst>
                <a:path w="6872" h="943" extrusionOk="0">
                  <a:moveTo>
                    <a:pt x="0" y="1"/>
                  </a:moveTo>
                  <a:lnTo>
                    <a:pt x="0" y="942"/>
                  </a:lnTo>
                  <a:lnTo>
                    <a:pt x="3071" y="942"/>
                  </a:lnTo>
                  <a:cubicBezTo>
                    <a:pt x="3139" y="773"/>
                    <a:pt x="3292" y="688"/>
                    <a:pt x="3444" y="688"/>
                  </a:cubicBezTo>
                  <a:cubicBezTo>
                    <a:pt x="3597" y="688"/>
                    <a:pt x="3750" y="773"/>
                    <a:pt x="3818" y="942"/>
                  </a:cubicBezTo>
                  <a:lnTo>
                    <a:pt x="6871" y="942"/>
                  </a:lnTo>
                  <a:lnTo>
                    <a:pt x="6871"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2682664" y="4587392"/>
              <a:ext cx="771832" cy="169558"/>
            </a:xfrm>
            <a:custGeom>
              <a:avLst/>
              <a:gdLst/>
              <a:ahLst/>
              <a:cxnLst/>
              <a:rect l="l" t="t" r="r" b="b"/>
              <a:pathLst>
                <a:path w="8312" h="1826" extrusionOk="0">
                  <a:moveTo>
                    <a:pt x="1" y="1"/>
                  </a:moveTo>
                  <a:lnTo>
                    <a:pt x="1" y="1113"/>
                  </a:lnTo>
                  <a:cubicBezTo>
                    <a:pt x="395" y="1113"/>
                    <a:pt x="713" y="1432"/>
                    <a:pt x="713" y="1826"/>
                  </a:cubicBezTo>
                  <a:lnTo>
                    <a:pt x="7659" y="1826"/>
                  </a:lnTo>
                  <a:cubicBezTo>
                    <a:pt x="7657" y="1808"/>
                    <a:pt x="7654" y="1794"/>
                    <a:pt x="7654" y="1776"/>
                  </a:cubicBezTo>
                  <a:cubicBezTo>
                    <a:pt x="7654" y="1403"/>
                    <a:pt x="7940" y="1093"/>
                    <a:pt x="8311" y="1064"/>
                  </a:cubicBezTo>
                  <a:lnTo>
                    <a:pt x="83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861787" y="4051324"/>
              <a:ext cx="91279" cy="191101"/>
            </a:xfrm>
            <a:custGeom>
              <a:avLst/>
              <a:gdLst/>
              <a:ahLst/>
              <a:cxnLst/>
              <a:rect l="l" t="t" r="r" b="b"/>
              <a:pathLst>
                <a:path w="983" h="2058" extrusionOk="0">
                  <a:moveTo>
                    <a:pt x="494" y="292"/>
                  </a:moveTo>
                  <a:cubicBezTo>
                    <a:pt x="596" y="292"/>
                    <a:pt x="678" y="381"/>
                    <a:pt x="667" y="484"/>
                  </a:cubicBezTo>
                  <a:lnTo>
                    <a:pt x="667" y="739"/>
                  </a:lnTo>
                  <a:cubicBezTo>
                    <a:pt x="678" y="843"/>
                    <a:pt x="596" y="931"/>
                    <a:pt x="494" y="931"/>
                  </a:cubicBezTo>
                  <a:cubicBezTo>
                    <a:pt x="488" y="931"/>
                    <a:pt x="482" y="931"/>
                    <a:pt x="476" y="930"/>
                  </a:cubicBezTo>
                  <a:lnTo>
                    <a:pt x="314" y="928"/>
                  </a:lnTo>
                  <a:lnTo>
                    <a:pt x="314" y="293"/>
                  </a:lnTo>
                  <a:lnTo>
                    <a:pt x="476" y="293"/>
                  </a:lnTo>
                  <a:cubicBezTo>
                    <a:pt x="482" y="293"/>
                    <a:pt x="488" y="292"/>
                    <a:pt x="494" y="292"/>
                  </a:cubicBezTo>
                  <a:close/>
                  <a:moveTo>
                    <a:pt x="1" y="1"/>
                  </a:moveTo>
                  <a:lnTo>
                    <a:pt x="1" y="2057"/>
                  </a:lnTo>
                  <a:lnTo>
                    <a:pt x="314" y="2057"/>
                  </a:lnTo>
                  <a:lnTo>
                    <a:pt x="314" y="1223"/>
                  </a:lnTo>
                  <a:lnTo>
                    <a:pt x="490" y="1223"/>
                  </a:lnTo>
                  <a:cubicBezTo>
                    <a:pt x="638" y="1223"/>
                    <a:pt x="757" y="1180"/>
                    <a:pt x="844" y="1090"/>
                  </a:cubicBezTo>
                  <a:cubicBezTo>
                    <a:pt x="936" y="994"/>
                    <a:pt x="983" y="864"/>
                    <a:pt x="977" y="734"/>
                  </a:cubicBezTo>
                  <a:lnTo>
                    <a:pt x="977" y="493"/>
                  </a:lnTo>
                  <a:cubicBezTo>
                    <a:pt x="983" y="360"/>
                    <a:pt x="936" y="230"/>
                    <a:pt x="844" y="134"/>
                  </a:cubicBezTo>
                  <a:cubicBezTo>
                    <a:pt x="757" y="47"/>
                    <a:pt x="638" y="1"/>
                    <a:pt x="490" y="1"/>
                  </a:cubicBez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2973681" y="4048538"/>
              <a:ext cx="94250" cy="196579"/>
            </a:xfrm>
            <a:custGeom>
              <a:avLst/>
              <a:gdLst/>
              <a:ahLst/>
              <a:cxnLst/>
              <a:rect l="l" t="t" r="r" b="b"/>
              <a:pathLst>
                <a:path w="1015" h="2117" extrusionOk="0">
                  <a:moveTo>
                    <a:pt x="506" y="295"/>
                  </a:moveTo>
                  <a:cubicBezTo>
                    <a:pt x="556" y="295"/>
                    <a:pt x="605" y="313"/>
                    <a:pt x="644" y="349"/>
                  </a:cubicBezTo>
                  <a:cubicBezTo>
                    <a:pt x="682" y="390"/>
                    <a:pt x="699" y="442"/>
                    <a:pt x="696" y="497"/>
                  </a:cubicBezTo>
                  <a:lnTo>
                    <a:pt x="696" y="1621"/>
                  </a:lnTo>
                  <a:cubicBezTo>
                    <a:pt x="699" y="1676"/>
                    <a:pt x="682" y="1728"/>
                    <a:pt x="644" y="1772"/>
                  </a:cubicBezTo>
                  <a:cubicBezTo>
                    <a:pt x="605" y="1806"/>
                    <a:pt x="556" y="1824"/>
                    <a:pt x="506" y="1824"/>
                  </a:cubicBezTo>
                  <a:cubicBezTo>
                    <a:pt x="457" y="1824"/>
                    <a:pt x="408" y="1806"/>
                    <a:pt x="369" y="1772"/>
                  </a:cubicBezTo>
                  <a:cubicBezTo>
                    <a:pt x="334" y="1728"/>
                    <a:pt x="314" y="1676"/>
                    <a:pt x="319" y="1621"/>
                  </a:cubicBezTo>
                  <a:lnTo>
                    <a:pt x="319" y="497"/>
                  </a:lnTo>
                  <a:cubicBezTo>
                    <a:pt x="314" y="442"/>
                    <a:pt x="334" y="390"/>
                    <a:pt x="369" y="349"/>
                  </a:cubicBezTo>
                  <a:cubicBezTo>
                    <a:pt x="408" y="313"/>
                    <a:pt x="457" y="295"/>
                    <a:pt x="506" y="295"/>
                  </a:cubicBezTo>
                  <a:close/>
                  <a:moveTo>
                    <a:pt x="507" y="1"/>
                  </a:moveTo>
                  <a:cubicBezTo>
                    <a:pt x="377" y="1"/>
                    <a:pt x="248" y="47"/>
                    <a:pt x="146" y="138"/>
                  </a:cubicBezTo>
                  <a:cubicBezTo>
                    <a:pt x="50" y="233"/>
                    <a:pt x="1" y="364"/>
                    <a:pt x="7" y="497"/>
                  </a:cubicBezTo>
                  <a:lnTo>
                    <a:pt x="7" y="1621"/>
                  </a:lnTo>
                  <a:cubicBezTo>
                    <a:pt x="1" y="1754"/>
                    <a:pt x="50" y="1885"/>
                    <a:pt x="146" y="1980"/>
                  </a:cubicBezTo>
                  <a:cubicBezTo>
                    <a:pt x="248" y="2071"/>
                    <a:pt x="377" y="2117"/>
                    <a:pt x="507" y="2117"/>
                  </a:cubicBezTo>
                  <a:cubicBezTo>
                    <a:pt x="636" y="2117"/>
                    <a:pt x="766" y="2071"/>
                    <a:pt x="870" y="1980"/>
                  </a:cubicBezTo>
                  <a:cubicBezTo>
                    <a:pt x="962" y="1885"/>
                    <a:pt x="1015" y="1754"/>
                    <a:pt x="1009" y="1621"/>
                  </a:cubicBezTo>
                  <a:lnTo>
                    <a:pt x="1009" y="497"/>
                  </a:lnTo>
                  <a:cubicBezTo>
                    <a:pt x="1015" y="364"/>
                    <a:pt x="962" y="233"/>
                    <a:pt x="870" y="138"/>
                  </a:cubicBezTo>
                  <a:cubicBezTo>
                    <a:pt x="766" y="47"/>
                    <a:pt x="636" y="1"/>
                    <a:pt x="507" y="1"/>
                  </a:cubicBez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3089104" y="4051324"/>
              <a:ext cx="87007" cy="191101"/>
            </a:xfrm>
            <a:custGeom>
              <a:avLst/>
              <a:gdLst/>
              <a:ahLst/>
              <a:cxnLst/>
              <a:rect l="l" t="t" r="r" b="b"/>
              <a:pathLst>
                <a:path w="937" h="2058" extrusionOk="0">
                  <a:moveTo>
                    <a:pt x="0" y="1"/>
                  </a:moveTo>
                  <a:lnTo>
                    <a:pt x="0" y="296"/>
                  </a:lnTo>
                  <a:lnTo>
                    <a:pt x="589" y="296"/>
                  </a:lnTo>
                  <a:lnTo>
                    <a:pt x="0" y="1794"/>
                  </a:lnTo>
                  <a:lnTo>
                    <a:pt x="0" y="2057"/>
                  </a:lnTo>
                  <a:lnTo>
                    <a:pt x="936" y="2057"/>
                  </a:lnTo>
                  <a:lnTo>
                    <a:pt x="936" y="1765"/>
                  </a:lnTo>
                  <a:lnTo>
                    <a:pt x="348" y="1765"/>
                  </a:lnTo>
                  <a:lnTo>
                    <a:pt x="936" y="264"/>
                  </a:lnTo>
                  <a:lnTo>
                    <a:pt x="936"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3200441" y="4051324"/>
              <a:ext cx="82179" cy="191101"/>
            </a:xfrm>
            <a:custGeom>
              <a:avLst/>
              <a:gdLst/>
              <a:ahLst/>
              <a:cxnLst/>
              <a:rect l="l" t="t" r="r" b="b"/>
              <a:pathLst>
                <a:path w="885" h="2058" extrusionOk="0">
                  <a:moveTo>
                    <a:pt x="1" y="1"/>
                  </a:moveTo>
                  <a:lnTo>
                    <a:pt x="1" y="2057"/>
                  </a:lnTo>
                  <a:lnTo>
                    <a:pt x="884" y="2057"/>
                  </a:lnTo>
                  <a:lnTo>
                    <a:pt x="884" y="1765"/>
                  </a:lnTo>
                  <a:lnTo>
                    <a:pt x="311" y="1765"/>
                  </a:lnTo>
                  <a:lnTo>
                    <a:pt x="311" y="1162"/>
                  </a:lnTo>
                  <a:lnTo>
                    <a:pt x="768" y="1162"/>
                  </a:lnTo>
                  <a:lnTo>
                    <a:pt x="768" y="870"/>
                  </a:lnTo>
                  <a:lnTo>
                    <a:pt x="311" y="870"/>
                  </a:lnTo>
                  <a:lnTo>
                    <a:pt x="311" y="296"/>
                  </a:lnTo>
                  <a:lnTo>
                    <a:pt x="884" y="296"/>
                  </a:lnTo>
                  <a:lnTo>
                    <a:pt x="884"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2793722" y="4309283"/>
              <a:ext cx="33707" cy="54693"/>
            </a:xfrm>
            <a:custGeom>
              <a:avLst/>
              <a:gdLst/>
              <a:ahLst/>
              <a:cxnLst/>
              <a:rect l="l" t="t" r="r" b="b"/>
              <a:pathLst>
                <a:path w="363" h="589" extrusionOk="0">
                  <a:moveTo>
                    <a:pt x="70" y="1"/>
                  </a:moveTo>
                  <a:lnTo>
                    <a:pt x="36" y="279"/>
                  </a:lnTo>
                  <a:cubicBezTo>
                    <a:pt x="62" y="273"/>
                    <a:pt x="88" y="273"/>
                    <a:pt x="114" y="273"/>
                  </a:cubicBezTo>
                  <a:cubicBezTo>
                    <a:pt x="230" y="273"/>
                    <a:pt x="282" y="325"/>
                    <a:pt x="282" y="400"/>
                  </a:cubicBezTo>
                  <a:cubicBezTo>
                    <a:pt x="279" y="469"/>
                    <a:pt x="224" y="525"/>
                    <a:pt x="153" y="525"/>
                  </a:cubicBezTo>
                  <a:cubicBezTo>
                    <a:pt x="150" y="525"/>
                    <a:pt x="146" y="525"/>
                    <a:pt x="143" y="525"/>
                  </a:cubicBezTo>
                  <a:cubicBezTo>
                    <a:pt x="99" y="525"/>
                    <a:pt x="59" y="513"/>
                    <a:pt x="21" y="493"/>
                  </a:cubicBezTo>
                  <a:lnTo>
                    <a:pt x="1" y="554"/>
                  </a:lnTo>
                  <a:cubicBezTo>
                    <a:pt x="41" y="575"/>
                    <a:pt x="85" y="589"/>
                    <a:pt x="132" y="589"/>
                  </a:cubicBezTo>
                  <a:cubicBezTo>
                    <a:pt x="137" y="589"/>
                    <a:pt x="141" y="589"/>
                    <a:pt x="146" y="589"/>
                  </a:cubicBezTo>
                  <a:cubicBezTo>
                    <a:pt x="270" y="589"/>
                    <a:pt x="360" y="505"/>
                    <a:pt x="360" y="392"/>
                  </a:cubicBezTo>
                  <a:cubicBezTo>
                    <a:pt x="363" y="331"/>
                    <a:pt x="331" y="273"/>
                    <a:pt x="279" y="244"/>
                  </a:cubicBezTo>
                  <a:cubicBezTo>
                    <a:pt x="241" y="221"/>
                    <a:pt x="198" y="212"/>
                    <a:pt x="154" y="212"/>
                  </a:cubicBezTo>
                  <a:cubicBezTo>
                    <a:pt x="137" y="212"/>
                    <a:pt x="123" y="212"/>
                    <a:pt x="105" y="215"/>
                  </a:cubicBezTo>
                  <a:lnTo>
                    <a:pt x="128" y="67"/>
                  </a:lnTo>
                  <a:lnTo>
                    <a:pt x="349" y="67"/>
                  </a:lnTo>
                  <a:lnTo>
                    <a:pt x="349"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2835973" y="4309283"/>
              <a:ext cx="33986" cy="54693"/>
            </a:xfrm>
            <a:custGeom>
              <a:avLst/>
              <a:gdLst/>
              <a:ahLst/>
              <a:cxnLst/>
              <a:rect l="l" t="t" r="r" b="b"/>
              <a:pathLst>
                <a:path w="366" h="589" extrusionOk="0">
                  <a:moveTo>
                    <a:pt x="70" y="1"/>
                  </a:moveTo>
                  <a:lnTo>
                    <a:pt x="35" y="279"/>
                  </a:lnTo>
                  <a:cubicBezTo>
                    <a:pt x="62" y="273"/>
                    <a:pt x="88" y="273"/>
                    <a:pt x="117" y="273"/>
                  </a:cubicBezTo>
                  <a:cubicBezTo>
                    <a:pt x="232" y="273"/>
                    <a:pt x="282" y="325"/>
                    <a:pt x="282" y="400"/>
                  </a:cubicBezTo>
                  <a:cubicBezTo>
                    <a:pt x="282" y="469"/>
                    <a:pt x="224" y="525"/>
                    <a:pt x="156" y="525"/>
                  </a:cubicBezTo>
                  <a:cubicBezTo>
                    <a:pt x="152" y="525"/>
                    <a:pt x="149" y="525"/>
                    <a:pt x="146" y="525"/>
                  </a:cubicBezTo>
                  <a:cubicBezTo>
                    <a:pt x="102" y="525"/>
                    <a:pt x="59" y="513"/>
                    <a:pt x="21" y="493"/>
                  </a:cubicBezTo>
                  <a:lnTo>
                    <a:pt x="1" y="554"/>
                  </a:lnTo>
                  <a:cubicBezTo>
                    <a:pt x="40" y="575"/>
                    <a:pt x="87" y="589"/>
                    <a:pt x="133" y="589"/>
                  </a:cubicBezTo>
                  <a:cubicBezTo>
                    <a:pt x="137" y="589"/>
                    <a:pt x="141" y="589"/>
                    <a:pt x="146" y="589"/>
                  </a:cubicBezTo>
                  <a:cubicBezTo>
                    <a:pt x="273" y="589"/>
                    <a:pt x="363" y="505"/>
                    <a:pt x="363" y="392"/>
                  </a:cubicBezTo>
                  <a:cubicBezTo>
                    <a:pt x="366" y="331"/>
                    <a:pt x="334" y="273"/>
                    <a:pt x="282" y="244"/>
                  </a:cubicBezTo>
                  <a:cubicBezTo>
                    <a:pt x="241" y="221"/>
                    <a:pt x="201" y="212"/>
                    <a:pt x="157" y="212"/>
                  </a:cubicBezTo>
                  <a:cubicBezTo>
                    <a:pt x="140" y="212"/>
                    <a:pt x="125" y="212"/>
                    <a:pt x="108" y="215"/>
                  </a:cubicBezTo>
                  <a:lnTo>
                    <a:pt x="131" y="67"/>
                  </a:lnTo>
                  <a:lnTo>
                    <a:pt x="351" y="67"/>
                  </a:lnTo>
                  <a:lnTo>
                    <a:pt x="348"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2877666" y="4308447"/>
              <a:ext cx="37793" cy="55529"/>
            </a:xfrm>
            <a:custGeom>
              <a:avLst/>
              <a:gdLst/>
              <a:ahLst/>
              <a:cxnLst/>
              <a:rect l="l" t="t" r="r" b="b"/>
              <a:pathLst>
                <a:path w="407" h="598" extrusionOk="0">
                  <a:moveTo>
                    <a:pt x="203" y="267"/>
                  </a:moveTo>
                  <a:cubicBezTo>
                    <a:pt x="276" y="267"/>
                    <a:pt x="322" y="317"/>
                    <a:pt x="322" y="401"/>
                  </a:cubicBezTo>
                  <a:cubicBezTo>
                    <a:pt x="322" y="482"/>
                    <a:pt x="276" y="540"/>
                    <a:pt x="209" y="540"/>
                  </a:cubicBezTo>
                  <a:cubicBezTo>
                    <a:pt x="125" y="540"/>
                    <a:pt x="82" y="470"/>
                    <a:pt x="82" y="375"/>
                  </a:cubicBezTo>
                  <a:cubicBezTo>
                    <a:pt x="79" y="363"/>
                    <a:pt x="85" y="348"/>
                    <a:pt x="90" y="340"/>
                  </a:cubicBezTo>
                  <a:cubicBezTo>
                    <a:pt x="111" y="296"/>
                    <a:pt x="154" y="267"/>
                    <a:pt x="203" y="267"/>
                  </a:cubicBezTo>
                  <a:close/>
                  <a:moveTo>
                    <a:pt x="345" y="1"/>
                  </a:moveTo>
                  <a:cubicBezTo>
                    <a:pt x="325" y="1"/>
                    <a:pt x="305" y="1"/>
                    <a:pt x="287" y="4"/>
                  </a:cubicBezTo>
                  <a:cubicBezTo>
                    <a:pt x="218" y="12"/>
                    <a:pt x="151" y="41"/>
                    <a:pt x="102" y="91"/>
                  </a:cubicBezTo>
                  <a:cubicBezTo>
                    <a:pt x="35" y="160"/>
                    <a:pt x="1" y="256"/>
                    <a:pt x="4" y="351"/>
                  </a:cubicBezTo>
                  <a:cubicBezTo>
                    <a:pt x="4" y="502"/>
                    <a:pt x="85" y="598"/>
                    <a:pt x="209" y="598"/>
                  </a:cubicBezTo>
                  <a:cubicBezTo>
                    <a:pt x="319" y="598"/>
                    <a:pt x="406" y="505"/>
                    <a:pt x="400" y="395"/>
                  </a:cubicBezTo>
                  <a:cubicBezTo>
                    <a:pt x="400" y="279"/>
                    <a:pt x="328" y="207"/>
                    <a:pt x="227" y="207"/>
                  </a:cubicBezTo>
                  <a:cubicBezTo>
                    <a:pt x="172" y="207"/>
                    <a:pt x="119" y="230"/>
                    <a:pt x="88" y="273"/>
                  </a:cubicBezTo>
                  <a:lnTo>
                    <a:pt x="85" y="273"/>
                  </a:lnTo>
                  <a:cubicBezTo>
                    <a:pt x="96" y="169"/>
                    <a:pt x="177" y="82"/>
                    <a:pt x="285" y="68"/>
                  </a:cubicBezTo>
                  <a:cubicBezTo>
                    <a:pt x="305" y="65"/>
                    <a:pt x="325" y="65"/>
                    <a:pt x="345" y="65"/>
                  </a:cubicBezTo>
                  <a:lnTo>
                    <a:pt x="345"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920195" y="4338068"/>
              <a:ext cx="20522" cy="5479"/>
            </a:xfrm>
            <a:custGeom>
              <a:avLst/>
              <a:gdLst/>
              <a:ahLst/>
              <a:cxnLst/>
              <a:rect l="l" t="t" r="r" b="b"/>
              <a:pathLst>
                <a:path w="221" h="59" extrusionOk="0">
                  <a:moveTo>
                    <a:pt x="0" y="1"/>
                  </a:moveTo>
                  <a:lnTo>
                    <a:pt x="0" y="58"/>
                  </a:lnTo>
                  <a:lnTo>
                    <a:pt x="220" y="58"/>
                  </a:lnTo>
                  <a:lnTo>
                    <a:pt x="220"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2946010" y="4308447"/>
              <a:ext cx="37236" cy="55529"/>
            </a:xfrm>
            <a:custGeom>
              <a:avLst/>
              <a:gdLst/>
              <a:ahLst/>
              <a:cxnLst/>
              <a:rect l="l" t="t" r="r" b="b"/>
              <a:pathLst>
                <a:path w="401" h="598" extrusionOk="0">
                  <a:moveTo>
                    <a:pt x="197" y="59"/>
                  </a:moveTo>
                  <a:cubicBezTo>
                    <a:pt x="279" y="59"/>
                    <a:pt x="316" y="134"/>
                    <a:pt x="316" y="236"/>
                  </a:cubicBezTo>
                  <a:cubicBezTo>
                    <a:pt x="316" y="244"/>
                    <a:pt x="313" y="253"/>
                    <a:pt x="307" y="262"/>
                  </a:cubicBezTo>
                  <a:cubicBezTo>
                    <a:pt x="286" y="300"/>
                    <a:pt x="246" y="323"/>
                    <a:pt x="202" y="323"/>
                  </a:cubicBezTo>
                  <a:cubicBezTo>
                    <a:pt x="200" y="323"/>
                    <a:pt x="197" y="323"/>
                    <a:pt x="195" y="322"/>
                  </a:cubicBezTo>
                  <a:cubicBezTo>
                    <a:pt x="128" y="322"/>
                    <a:pt x="76" y="267"/>
                    <a:pt x="84" y="201"/>
                  </a:cubicBezTo>
                  <a:cubicBezTo>
                    <a:pt x="84" y="120"/>
                    <a:pt x="131" y="59"/>
                    <a:pt x="197" y="59"/>
                  </a:cubicBezTo>
                  <a:close/>
                  <a:moveTo>
                    <a:pt x="203" y="1"/>
                  </a:moveTo>
                  <a:cubicBezTo>
                    <a:pt x="90" y="1"/>
                    <a:pt x="0" y="94"/>
                    <a:pt x="6" y="207"/>
                  </a:cubicBezTo>
                  <a:cubicBezTo>
                    <a:pt x="4" y="314"/>
                    <a:pt x="91" y="384"/>
                    <a:pt x="181" y="384"/>
                  </a:cubicBezTo>
                  <a:cubicBezTo>
                    <a:pt x="228" y="384"/>
                    <a:pt x="277" y="364"/>
                    <a:pt x="313" y="320"/>
                  </a:cubicBezTo>
                  <a:lnTo>
                    <a:pt x="316" y="320"/>
                  </a:lnTo>
                  <a:cubicBezTo>
                    <a:pt x="310" y="380"/>
                    <a:pt x="281" y="435"/>
                    <a:pt x="238" y="476"/>
                  </a:cubicBezTo>
                  <a:cubicBezTo>
                    <a:pt x="206" y="505"/>
                    <a:pt x="163" y="525"/>
                    <a:pt x="119" y="531"/>
                  </a:cubicBezTo>
                  <a:cubicBezTo>
                    <a:pt x="96" y="534"/>
                    <a:pt x="76" y="534"/>
                    <a:pt x="55" y="534"/>
                  </a:cubicBezTo>
                  <a:lnTo>
                    <a:pt x="55" y="598"/>
                  </a:lnTo>
                  <a:cubicBezTo>
                    <a:pt x="79" y="598"/>
                    <a:pt x="102" y="598"/>
                    <a:pt x="128" y="592"/>
                  </a:cubicBezTo>
                  <a:cubicBezTo>
                    <a:pt x="189" y="586"/>
                    <a:pt x="250" y="560"/>
                    <a:pt x="296" y="516"/>
                  </a:cubicBezTo>
                  <a:cubicBezTo>
                    <a:pt x="365" y="444"/>
                    <a:pt x="400" y="346"/>
                    <a:pt x="394" y="244"/>
                  </a:cubicBezTo>
                  <a:cubicBezTo>
                    <a:pt x="394" y="96"/>
                    <a:pt x="322" y="1"/>
                    <a:pt x="20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2988539" y="4308447"/>
              <a:ext cx="36679" cy="55529"/>
            </a:xfrm>
            <a:custGeom>
              <a:avLst/>
              <a:gdLst/>
              <a:ahLst/>
              <a:cxnLst/>
              <a:rect l="l" t="t" r="r" b="b"/>
              <a:pathLst>
                <a:path w="395" h="598" extrusionOk="0">
                  <a:moveTo>
                    <a:pt x="187" y="55"/>
                  </a:moveTo>
                  <a:cubicBezTo>
                    <a:pt x="191" y="55"/>
                    <a:pt x="195" y="55"/>
                    <a:pt x="200" y="56"/>
                  </a:cubicBezTo>
                  <a:cubicBezTo>
                    <a:pt x="202" y="56"/>
                    <a:pt x="203" y="56"/>
                    <a:pt x="205" y="56"/>
                  </a:cubicBezTo>
                  <a:cubicBezTo>
                    <a:pt x="258" y="56"/>
                    <a:pt x="298" y="101"/>
                    <a:pt x="293" y="152"/>
                  </a:cubicBezTo>
                  <a:cubicBezTo>
                    <a:pt x="290" y="204"/>
                    <a:pt x="255" y="247"/>
                    <a:pt x="206" y="259"/>
                  </a:cubicBezTo>
                  <a:cubicBezTo>
                    <a:pt x="139" y="238"/>
                    <a:pt x="96" y="207"/>
                    <a:pt x="96" y="149"/>
                  </a:cubicBezTo>
                  <a:lnTo>
                    <a:pt x="99" y="149"/>
                  </a:lnTo>
                  <a:cubicBezTo>
                    <a:pt x="96" y="98"/>
                    <a:pt x="137" y="55"/>
                    <a:pt x="187" y="55"/>
                  </a:cubicBezTo>
                  <a:close/>
                  <a:moveTo>
                    <a:pt x="185" y="311"/>
                  </a:moveTo>
                  <a:cubicBezTo>
                    <a:pt x="264" y="334"/>
                    <a:pt x="313" y="369"/>
                    <a:pt x="313" y="438"/>
                  </a:cubicBezTo>
                  <a:cubicBezTo>
                    <a:pt x="313" y="496"/>
                    <a:pt x="264" y="543"/>
                    <a:pt x="207" y="543"/>
                  </a:cubicBezTo>
                  <a:cubicBezTo>
                    <a:pt x="204" y="543"/>
                    <a:pt x="200" y="543"/>
                    <a:pt x="197" y="543"/>
                  </a:cubicBezTo>
                  <a:cubicBezTo>
                    <a:pt x="195" y="543"/>
                    <a:pt x="194" y="543"/>
                    <a:pt x="192" y="543"/>
                  </a:cubicBezTo>
                  <a:cubicBezTo>
                    <a:pt x="130" y="543"/>
                    <a:pt x="81" y="494"/>
                    <a:pt x="81" y="432"/>
                  </a:cubicBezTo>
                  <a:cubicBezTo>
                    <a:pt x="81" y="377"/>
                    <a:pt x="119" y="331"/>
                    <a:pt x="185" y="311"/>
                  </a:cubicBezTo>
                  <a:close/>
                  <a:moveTo>
                    <a:pt x="203" y="1"/>
                  </a:moveTo>
                  <a:cubicBezTo>
                    <a:pt x="101" y="1"/>
                    <a:pt x="26" y="62"/>
                    <a:pt x="26" y="154"/>
                  </a:cubicBezTo>
                  <a:cubicBezTo>
                    <a:pt x="26" y="212"/>
                    <a:pt x="64" y="262"/>
                    <a:pt x="116" y="285"/>
                  </a:cubicBezTo>
                  <a:lnTo>
                    <a:pt x="116" y="288"/>
                  </a:lnTo>
                  <a:cubicBezTo>
                    <a:pt x="49" y="308"/>
                    <a:pt x="3" y="372"/>
                    <a:pt x="0" y="441"/>
                  </a:cubicBezTo>
                  <a:cubicBezTo>
                    <a:pt x="0" y="525"/>
                    <a:pt x="75" y="598"/>
                    <a:pt x="197" y="598"/>
                  </a:cubicBezTo>
                  <a:cubicBezTo>
                    <a:pt x="307" y="598"/>
                    <a:pt x="394" y="531"/>
                    <a:pt x="394" y="430"/>
                  </a:cubicBezTo>
                  <a:cubicBezTo>
                    <a:pt x="394" y="360"/>
                    <a:pt x="351" y="308"/>
                    <a:pt x="278" y="282"/>
                  </a:cubicBezTo>
                  <a:lnTo>
                    <a:pt x="278" y="279"/>
                  </a:lnTo>
                  <a:cubicBezTo>
                    <a:pt x="333" y="256"/>
                    <a:pt x="371" y="204"/>
                    <a:pt x="374" y="143"/>
                  </a:cubicBezTo>
                  <a:cubicBezTo>
                    <a:pt x="374" y="73"/>
                    <a:pt x="316" y="1"/>
                    <a:pt x="20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3032646" y="4309283"/>
              <a:ext cx="34264" cy="53857"/>
            </a:xfrm>
            <a:custGeom>
              <a:avLst/>
              <a:gdLst/>
              <a:ahLst/>
              <a:cxnLst/>
              <a:rect l="l" t="t" r="r" b="b"/>
              <a:pathLst>
                <a:path w="369" h="580" extrusionOk="0">
                  <a:moveTo>
                    <a:pt x="0" y="1"/>
                  </a:moveTo>
                  <a:lnTo>
                    <a:pt x="0" y="67"/>
                  </a:lnTo>
                  <a:lnTo>
                    <a:pt x="284" y="67"/>
                  </a:lnTo>
                  <a:lnTo>
                    <a:pt x="32" y="580"/>
                  </a:lnTo>
                  <a:lnTo>
                    <a:pt x="113" y="580"/>
                  </a:lnTo>
                  <a:lnTo>
                    <a:pt x="368" y="53"/>
                  </a:lnTo>
                  <a:lnTo>
                    <a:pt x="368"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3072946" y="4338068"/>
              <a:ext cx="20522" cy="5479"/>
            </a:xfrm>
            <a:custGeom>
              <a:avLst/>
              <a:gdLst/>
              <a:ahLst/>
              <a:cxnLst/>
              <a:rect l="l" t="t" r="r" b="b"/>
              <a:pathLst>
                <a:path w="221" h="59" extrusionOk="0">
                  <a:moveTo>
                    <a:pt x="1" y="1"/>
                  </a:moveTo>
                  <a:lnTo>
                    <a:pt x="1" y="58"/>
                  </a:lnTo>
                  <a:lnTo>
                    <a:pt x="221" y="58"/>
                  </a:lnTo>
                  <a:lnTo>
                    <a:pt x="221"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3098761" y="4308447"/>
              <a:ext cx="36679" cy="55529"/>
            </a:xfrm>
            <a:custGeom>
              <a:avLst/>
              <a:gdLst/>
              <a:ahLst/>
              <a:cxnLst/>
              <a:rect l="l" t="t" r="r" b="b"/>
              <a:pathLst>
                <a:path w="395" h="598" extrusionOk="0">
                  <a:moveTo>
                    <a:pt x="198" y="62"/>
                  </a:moveTo>
                  <a:cubicBezTo>
                    <a:pt x="279" y="62"/>
                    <a:pt x="316" y="149"/>
                    <a:pt x="316" y="296"/>
                  </a:cubicBezTo>
                  <a:cubicBezTo>
                    <a:pt x="316" y="444"/>
                    <a:pt x="279" y="540"/>
                    <a:pt x="198" y="540"/>
                  </a:cubicBezTo>
                  <a:cubicBezTo>
                    <a:pt x="125" y="540"/>
                    <a:pt x="79" y="453"/>
                    <a:pt x="79" y="302"/>
                  </a:cubicBezTo>
                  <a:cubicBezTo>
                    <a:pt x="79" y="146"/>
                    <a:pt x="131" y="62"/>
                    <a:pt x="198" y="62"/>
                  </a:cubicBezTo>
                  <a:close/>
                  <a:moveTo>
                    <a:pt x="204" y="1"/>
                  </a:moveTo>
                  <a:cubicBezTo>
                    <a:pt x="85" y="1"/>
                    <a:pt x="1" y="111"/>
                    <a:pt x="1" y="302"/>
                  </a:cubicBezTo>
                  <a:cubicBezTo>
                    <a:pt x="4" y="493"/>
                    <a:pt x="79" y="598"/>
                    <a:pt x="195" y="598"/>
                  </a:cubicBezTo>
                  <a:cubicBezTo>
                    <a:pt x="322" y="598"/>
                    <a:pt x="395" y="490"/>
                    <a:pt x="395" y="293"/>
                  </a:cubicBezTo>
                  <a:cubicBezTo>
                    <a:pt x="395" y="108"/>
                    <a:pt x="322" y="1"/>
                    <a:pt x="204"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3141847" y="4308447"/>
              <a:ext cx="33707" cy="55529"/>
            </a:xfrm>
            <a:custGeom>
              <a:avLst/>
              <a:gdLst/>
              <a:ahLst/>
              <a:cxnLst/>
              <a:rect l="l" t="t" r="r" b="b"/>
              <a:pathLst>
                <a:path w="363" h="598" extrusionOk="0">
                  <a:moveTo>
                    <a:pt x="174" y="1"/>
                  </a:moveTo>
                  <a:cubicBezTo>
                    <a:pt x="119" y="1"/>
                    <a:pt x="67" y="15"/>
                    <a:pt x="23" y="44"/>
                  </a:cubicBezTo>
                  <a:lnTo>
                    <a:pt x="44" y="102"/>
                  </a:lnTo>
                  <a:cubicBezTo>
                    <a:pt x="78" y="79"/>
                    <a:pt x="116" y="65"/>
                    <a:pt x="160" y="65"/>
                  </a:cubicBezTo>
                  <a:cubicBezTo>
                    <a:pt x="232" y="65"/>
                    <a:pt x="261" y="105"/>
                    <a:pt x="261" y="152"/>
                  </a:cubicBezTo>
                  <a:cubicBezTo>
                    <a:pt x="261" y="218"/>
                    <a:pt x="189" y="250"/>
                    <a:pt x="131" y="250"/>
                  </a:cubicBezTo>
                  <a:lnTo>
                    <a:pt x="87" y="250"/>
                  </a:lnTo>
                  <a:lnTo>
                    <a:pt x="87" y="308"/>
                  </a:lnTo>
                  <a:lnTo>
                    <a:pt x="131" y="308"/>
                  </a:lnTo>
                  <a:cubicBezTo>
                    <a:pt x="206" y="308"/>
                    <a:pt x="281" y="343"/>
                    <a:pt x="281" y="424"/>
                  </a:cubicBezTo>
                  <a:cubicBezTo>
                    <a:pt x="281" y="470"/>
                    <a:pt x="252" y="537"/>
                    <a:pt x="151" y="537"/>
                  </a:cubicBezTo>
                  <a:cubicBezTo>
                    <a:pt x="105" y="534"/>
                    <a:pt x="61" y="522"/>
                    <a:pt x="21" y="499"/>
                  </a:cubicBezTo>
                  <a:lnTo>
                    <a:pt x="0" y="557"/>
                  </a:lnTo>
                  <a:cubicBezTo>
                    <a:pt x="47" y="583"/>
                    <a:pt x="99" y="598"/>
                    <a:pt x="151" y="598"/>
                  </a:cubicBezTo>
                  <a:cubicBezTo>
                    <a:pt x="290" y="598"/>
                    <a:pt x="362" y="516"/>
                    <a:pt x="362" y="424"/>
                  </a:cubicBezTo>
                  <a:cubicBezTo>
                    <a:pt x="362" y="348"/>
                    <a:pt x="307" y="285"/>
                    <a:pt x="232" y="273"/>
                  </a:cubicBezTo>
                  <a:cubicBezTo>
                    <a:pt x="296" y="259"/>
                    <a:pt x="339" y="201"/>
                    <a:pt x="339" y="137"/>
                  </a:cubicBezTo>
                  <a:cubicBezTo>
                    <a:pt x="339" y="68"/>
                    <a:pt x="287" y="1"/>
                    <a:pt x="174"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215762" y="4306311"/>
              <a:ext cx="28879" cy="60079"/>
            </a:xfrm>
            <a:custGeom>
              <a:avLst/>
              <a:gdLst/>
              <a:ahLst/>
              <a:cxnLst/>
              <a:rect l="l" t="t" r="r" b="b"/>
              <a:pathLst>
                <a:path w="311" h="647" extrusionOk="0">
                  <a:moveTo>
                    <a:pt x="250" y="1"/>
                  </a:moveTo>
                  <a:lnTo>
                    <a:pt x="1" y="647"/>
                  </a:lnTo>
                  <a:lnTo>
                    <a:pt x="62" y="647"/>
                  </a:lnTo>
                  <a:lnTo>
                    <a:pt x="311"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3264791" y="4308447"/>
              <a:ext cx="36586" cy="55529"/>
            </a:xfrm>
            <a:custGeom>
              <a:avLst/>
              <a:gdLst/>
              <a:ahLst/>
              <a:cxnLst/>
              <a:rect l="l" t="t" r="r" b="b"/>
              <a:pathLst>
                <a:path w="394" h="598" extrusionOk="0">
                  <a:moveTo>
                    <a:pt x="197" y="62"/>
                  </a:moveTo>
                  <a:cubicBezTo>
                    <a:pt x="281" y="62"/>
                    <a:pt x="316" y="149"/>
                    <a:pt x="316" y="296"/>
                  </a:cubicBezTo>
                  <a:cubicBezTo>
                    <a:pt x="316" y="444"/>
                    <a:pt x="278" y="540"/>
                    <a:pt x="197" y="540"/>
                  </a:cubicBezTo>
                  <a:cubicBezTo>
                    <a:pt x="125" y="540"/>
                    <a:pt x="78" y="453"/>
                    <a:pt x="78" y="302"/>
                  </a:cubicBezTo>
                  <a:cubicBezTo>
                    <a:pt x="78" y="146"/>
                    <a:pt x="130" y="62"/>
                    <a:pt x="197" y="62"/>
                  </a:cubicBezTo>
                  <a:close/>
                  <a:moveTo>
                    <a:pt x="203" y="1"/>
                  </a:moveTo>
                  <a:cubicBezTo>
                    <a:pt x="84" y="1"/>
                    <a:pt x="0" y="111"/>
                    <a:pt x="0" y="302"/>
                  </a:cubicBezTo>
                  <a:cubicBezTo>
                    <a:pt x="3" y="493"/>
                    <a:pt x="78" y="598"/>
                    <a:pt x="194" y="598"/>
                  </a:cubicBezTo>
                  <a:cubicBezTo>
                    <a:pt x="322" y="598"/>
                    <a:pt x="394" y="490"/>
                    <a:pt x="394" y="293"/>
                  </a:cubicBezTo>
                  <a:cubicBezTo>
                    <a:pt x="394" y="108"/>
                    <a:pt x="322" y="1"/>
                    <a:pt x="20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3307506" y="4308447"/>
              <a:ext cx="36400" cy="55529"/>
            </a:xfrm>
            <a:custGeom>
              <a:avLst/>
              <a:gdLst/>
              <a:ahLst/>
              <a:cxnLst/>
              <a:rect l="l" t="t" r="r" b="b"/>
              <a:pathLst>
                <a:path w="392" h="598" extrusionOk="0">
                  <a:moveTo>
                    <a:pt x="185" y="58"/>
                  </a:moveTo>
                  <a:cubicBezTo>
                    <a:pt x="188" y="58"/>
                    <a:pt x="192" y="58"/>
                    <a:pt x="195" y="59"/>
                  </a:cubicBezTo>
                  <a:cubicBezTo>
                    <a:pt x="198" y="58"/>
                    <a:pt x="201" y="58"/>
                    <a:pt x="205" y="58"/>
                  </a:cubicBezTo>
                  <a:cubicBezTo>
                    <a:pt x="255" y="58"/>
                    <a:pt x="296" y="100"/>
                    <a:pt x="293" y="152"/>
                  </a:cubicBezTo>
                  <a:cubicBezTo>
                    <a:pt x="290" y="204"/>
                    <a:pt x="255" y="247"/>
                    <a:pt x="203" y="259"/>
                  </a:cubicBezTo>
                  <a:cubicBezTo>
                    <a:pt x="137" y="238"/>
                    <a:pt x="93" y="207"/>
                    <a:pt x="93" y="149"/>
                  </a:cubicBezTo>
                  <a:lnTo>
                    <a:pt x="96" y="149"/>
                  </a:lnTo>
                  <a:cubicBezTo>
                    <a:pt x="96" y="100"/>
                    <a:pt x="137" y="58"/>
                    <a:pt x="185" y="58"/>
                  </a:cubicBezTo>
                  <a:close/>
                  <a:moveTo>
                    <a:pt x="183" y="311"/>
                  </a:moveTo>
                  <a:cubicBezTo>
                    <a:pt x="261" y="334"/>
                    <a:pt x="311" y="369"/>
                    <a:pt x="311" y="438"/>
                  </a:cubicBezTo>
                  <a:cubicBezTo>
                    <a:pt x="311" y="496"/>
                    <a:pt x="264" y="543"/>
                    <a:pt x="205" y="543"/>
                  </a:cubicBezTo>
                  <a:cubicBezTo>
                    <a:pt x="201" y="543"/>
                    <a:pt x="198" y="543"/>
                    <a:pt x="195" y="543"/>
                  </a:cubicBezTo>
                  <a:cubicBezTo>
                    <a:pt x="193" y="543"/>
                    <a:pt x="191" y="543"/>
                    <a:pt x="189" y="543"/>
                  </a:cubicBezTo>
                  <a:cubicBezTo>
                    <a:pt x="128" y="543"/>
                    <a:pt x="79" y="494"/>
                    <a:pt x="79" y="432"/>
                  </a:cubicBezTo>
                  <a:cubicBezTo>
                    <a:pt x="79" y="377"/>
                    <a:pt x="116" y="331"/>
                    <a:pt x="183" y="311"/>
                  </a:cubicBezTo>
                  <a:close/>
                  <a:moveTo>
                    <a:pt x="200" y="1"/>
                  </a:moveTo>
                  <a:cubicBezTo>
                    <a:pt x="99" y="1"/>
                    <a:pt x="24" y="62"/>
                    <a:pt x="24" y="154"/>
                  </a:cubicBezTo>
                  <a:cubicBezTo>
                    <a:pt x="24" y="212"/>
                    <a:pt x="61" y="262"/>
                    <a:pt x="114" y="285"/>
                  </a:cubicBezTo>
                  <a:lnTo>
                    <a:pt x="114" y="288"/>
                  </a:lnTo>
                  <a:cubicBezTo>
                    <a:pt x="47" y="308"/>
                    <a:pt x="1" y="372"/>
                    <a:pt x="1" y="441"/>
                  </a:cubicBezTo>
                  <a:cubicBezTo>
                    <a:pt x="1" y="525"/>
                    <a:pt x="73" y="598"/>
                    <a:pt x="195" y="598"/>
                  </a:cubicBezTo>
                  <a:cubicBezTo>
                    <a:pt x="305" y="598"/>
                    <a:pt x="392" y="531"/>
                    <a:pt x="392" y="430"/>
                  </a:cubicBezTo>
                  <a:cubicBezTo>
                    <a:pt x="392" y="360"/>
                    <a:pt x="348" y="308"/>
                    <a:pt x="276" y="282"/>
                  </a:cubicBezTo>
                  <a:lnTo>
                    <a:pt x="276" y="279"/>
                  </a:lnTo>
                  <a:cubicBezTo>
                    <a:pt x="331" y="256"/>
                    <a:pt x="368" y="204"/>
                    <a:pt x="371" y="143"/>
                  </a:cubicBezTo>
                  <a:cubicBezTo>
                    <a:pt x="371" y="73"/>
                    <a:pt x="313" y="1"/>
                    <a:pt x="200"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2994110" y="3794479"/>
              <a:ext cx="130093" cy="111429"/>
            </a:xfrm>
            <a:custGeom>
              <a:avLst/>
              <a:gdLst/>
              <a:ahLst/>
              <a:cxnLst/>
              <a:rect l="l" t="t" r="r" b="b"/>
              <a:pathLst>
                <a:path w="1401" h="1200" extrusionOk="0">
                  <a:moveTo>
                    <a:pt x="798" y="194"/>
                  </a:moveTo>
                  <a:cubicBezTo>
                    <a:pt x="1006" y="194"/>
                    <a:pt x="1206" y="357"/>
                    <a:pt x="1206" y="600"/>
                  </a:cubicBezTo>
                  <a:cubicBezTo>
                    <a:pt x="1206" y="823"/>
                    <a:pt x="1023" y="1003"/>
                    <a:pt x="803" y="1003"/>
                  </a:cubicBezTo>
                  <a:cubicBezTo>
                    <a:pt x="441" y="1003"/>
                    <a:pt x="262" y="568"/>
                    <a:pt x="517" y="313"/>
                  </a:cubicBezTo>
                  <a:cubicBezTo>
                    <a:pt x="599" y="231"/>
                    <a:pt x="700" y="194"/>
                    <a:pt x="798" y="194"/>
                  </a:cubicBezTo>
                  <a:close/>
                  <a:moveTo>
                    <a:pt x="803" y="0"/>
                  </a:moveTo>
                  <a:cubicBezTo>
                    <a:pt x="267" y="0"/>
                    <a:pt x="1" y="646"/>
                    <a:pt x="378" y="1023"/>
                  </a:cubicBezTo>
                  <a:cubicBezTo>
                    <a:pt x="500" y="1145"/>
                    <a:pt x="651" y="1199"/>
                    <a:pt x="798" y="1199"/>
                  </a:cubicBezTo>
                  <a:cubicBezTo>
                    <a:pt x="1106" y="1199"/>
                    <a:pt x="1400" y="961"/>
                    <a:pt x="1400" y="600"/>
                  </a:cubicBezTo>
                  <a:cubicBezTo>
                    <a:pt x="1400" y="267"/>
                    <a:pt x="1134" y="0"/>
                    <a:pt x="803" y="0"/>
                  </a:cubicBezTo>
                  <a:close/>
                </a:path>
              </a:pathLst>
            </a:custGeom>
            <a:solidFill>
              <a:srgbClr val="EC5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2678950" y="4576342"/>
              <a:ext cx="26093" cy="22286"/>
            </a:xfrm>
            <a:custGeom>
              <a:avLst/>
              <a:gdLst/>
              <a:ahLst/>
              <a:cxnLst/>
              <a:rect l="l" t="t" r="r" b="b"/>
              <a:pathLst>
                <a:path w="281" h="240" extrusionOk="0">
                  <a:moveTo>
                    <a:pt x="167" y="1"/>
                  </a:moveTo>
                  <a:cubicBezTo>
                    <a:pt x="166" y="1"/>
                    <a:pt x="164" y="1"/>
                    <a:pt x="162" y="1"/>
                  </a:cubicBezTo>
                  <a:cubicBezTo>
                    <a:pt x="55" y="1"/>
                    <a:pt x="0" y="128"/>
                    <a:pt x="75" y="204"/>
                  </a:cubicBezTo>
                  <a:cubicBezTo>
                    <a:pt x="100" y="228"/>
                    <a:pt x="130" y="239"/>
                    <a:pt x="160" y="239"/>
                  </a:cubicBezTo>
                  <a:cubicBezTo>
                    <a:pt x="222" y="239"/>
                    <a:pt x="281" y="192"/>
                    <a:pt x="281" y="120"/>
                  </a:cubicBezTo>
                  <a:cubicBezTo>
                    <a:pt x="281"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2711450" y="4576342"/>
              <a:ext cx="26186" cy="22286"/>
            </a:xfrm>
            <a:custGeom>
              <a:avLst/>
              <a:gdLst/>
              <a:ahLst/>
              <a:cxnLst/>
              <a:rect l="l" t="t" r="r" b="b"/>
              <a:pathLst>
                <a:path w="282" h="240" extrusionOk="0">
                  <a:moveTo>
                    <a:pt x="168" y="1"/>
                  </a:moveTo>
                  <a:cubicBezTo>
                    <a:pt x="166" y="1"/>
                    <a:pt x="164" y="1"/>
                    <a:pt x="163" y="1"/>
                  </a:cubicBezTo>
                  <a:cubicBezTo>
                    <a:pt x="56" y="1"/>
                    <a:pt x="1" y="128"/>
                    <a:pt x="76" y="204"/>
                  </a:cubicBezTo>
                  <a:cubicBezTo>
                    <a:pt x="100" y="228"/>
                    <a:pt x="131" y="239"/>
                    <a:pt x="160" y="239"/>
                  </a:cubicBezTo>
                  <a:cubicBezTo>
                    <a:pt x="222" y="239"/>
                    <a:pt x="281" y="192"/>
                    <a:pt x="281" y="120"/>
                  </a:cubicBezTo>
                  <a:cubicBezTo>
                    <a:pt x="281" y="55"/>
                    <a:pt x="232" y="1"/>
                    <a:pt x="168"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2744043" y="4576342"/>
              <a:ext cx="26372" cy="22472"/>
            </a:xfrm>
            <a:custGeom>
              <a:avLst/>
              <a:gdLst/>
              <a:ahLst/>
              <a:cxnLst/>
              <a:rect l="l" t="t" r="r" b="b"/>
              <a:pathLst>
                <a:path w="284" h="242" extrusionOk="0">
                  <a:moveTo>
                    <a:pt x="162" y="1"/>
                  </a:moveTo>
                  <a:cubicBezTo>
                    <a:pt x="55" y="1"/>
                    <a:pt x="0" y="128"/>
                    <a:pt x="75" y="207"/>
                  </a:cubicBezTo>
                  <a:cubicBezTo>
                    <a:pt x="100" y="231"/>
                    <a:pt x="131" y="241"/>
                    <a:pt x="160" y="241"/>
                  </a:cubicBezTo>
                  <a:cubicBezTo>
                    <a:pt x="224" y="241"/>
                    <a:pt x="284" y="193"/>
                    <a:pt x="284" y="120"/>
                  </a:cubicBezTo>
                  <a:cubicBezTo>
                    <a:pt x="284" y="53"/>
                    <a:pt x="229" y="1"/>
                    <a:pt x="162"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776822" y="4576342"/>
              <a:ext cx="26186" cy="22286"/>
            </a:xfrm>
            <a:custGeom>
              <a:avLst/>
              <a:gdLst/>
              <a:ahLst/>
              <a:cxnLst/>
              <a:rect l="l" t="t" r="r" b="b"/>
              <a:pathLst>
                <a:path w="282" h="240" extrusionOk="0">
                  <a:moveTo>
                    <a:pt x="165" y="1"/>
                  </a:moveTo>
                  <a:cubicBezTo>
                    <a:pt x="163" y="1"/>
                    <a:pt x="161" y="1"/>
                    <a:pt x="160" y="1"/>
                  </a:cubicBezTo>
                  <a:cubicBezTo>
                    <a:pt x="53" y="1"/>
                    <a:pt x="0" y="128"/>
                    <a:pt x="76" y="204"/>
                  </a:cubicBezTo>
                  <a:cubicBezTo>
                    <a:pt x="100" y="228"/>
                    <a:pt x="130" y="239"/>
                    <a:pt x="160" y="239"/>
                  </a:cubicBezTo>
                  <a:cubicBezTo>
                    <a:pt x="221" y="239"/>
                    <a:pt x="279" y="192"/>
                    <a:pt x="281" y="120"/>
                  </a:cubicBezTo>
                  <a:cubicBezTo>
                    <a:pt x="281" y="55"/>
                    <a:pt x="229" y="1"/>
                    <a:pt x="165"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2809323" y="4576342"/>
              <a:ext cx="26186" cy="22286"/>
            </a:xfrm>
            <a:custGeom>
              <a:avLst/>
              <a:gdLst/>
              <a:ahLst/>
              <a:cxnLst/>
              <a:rect l="l" t="t" r="r" b="b"/>
              <a:pathLst>
                <a:path w="282" h="240" extrusionOk="0">
                  <a:moveTo>
                    <a:pt x="165" y="1"/>
                  </a:moveTo>
                  <a:cubicBezTo>
                    <a:pt x="164" y="1"/>
                    <a:pt x="162" y="1"/>
                    <a:pt x="160" y="1"/>
                  </a:cubicBezTo>
                  <a:cubicBezTo>
                    <a:pt x="53" y="1"/>
                    <a:pt x="1" y="128"/>
                    <a:pt x="76" y="204"/>
                  </a:cubicBezTo>
                  <a:cubicBezTo>
                    <a:pt x="101" y="228"/>
                    <a:pt x="131" y="239"/>
                    <a:pt x="161" y="239"/>
                  </a:cubicBezTo>
                  <a:cubicBezTo>
                    <a:pt x="223" y="239"/>
                    <a:pt x="282" y="192"/>
                    <a:pt x="282" y="120"/>
                  </a:cubicBezTo>
                  <a:cubicBezTo>
                    <a:pt x="282" y="55"/>
                    <a:pt x="230" y="1"/>
                    <a:pt x="165"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2841730" y="4576342"/>
              <a:ext cx="26372" cy="22472"/>
            </a:xfrm>
            <a:custGeom>
              <a:avLst/>
              <a:gdLst/>
              <a:ahLst/>
              <a:cxnLst/>
              <a:rect l="l" t="t" r="r" b="b"/>
              <a:pathLst>
                <a:path w="284" h="242" extrusionOk="0">
                  <a:moveTo>
                    <a:pt x="167" y="1"/>
                  </a:moveTo>
                  <a:cubicBezTo>
                    <a:pt x="165" y="1"/>
                    <a:pt x="163" y="1"/>
                    <a:pt x="162" y="1"/>
                  </a:cubicBezTo>
                  <a:cubicBezTo>
                    <a:pt x="161" y="1"/>
                    <a:pt x="159" y="1"/>
                    <a:pt x="158" y="1"/>
                  </a:cubicBezTo>
                  <a:cubicBezTo>
                    <a:pt x="53" y="1"/>
                    <a:pt x="0" y="129"/>
                    <a:pt x="78" y="207"/>
                  </a:cubicBezTo>
                  <a:cubicBezTo>
                    <a:pt x="102" y="231"/>
                    <a:pt x="131" y="241"/>
                    <a:pt x="161" y="241"/>
                  </a:cubicBezTo>
                  <a:cubicBezTo>
                    <a:pt x="223" y="241"/>
                    <a:pt x="283" y="193"/>
                    <a:pt x="283" y="120"/>
                  </a:cubicBezTo>
                  <a:cubicBezTo>
                    <a:pt x="283"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874509" y="4576342"/>
              <a:ext cx="26093" cy="22472"/>
            </a:xfrm>
            <a:custGeom>
              <a:avLst/>
              <a:gdLst/>
              <a:ahLst/>
              <a:cxnLst/>
              <a:rect l="l" t="t" r="r" b="b"/>
              <a:pathLst>
                <a:path w="281" h="242" extrusionOk="0">
                  <a:moveTo>
                    <a:pt x="164" y="1"/>
                  </a:moveTo>
                  <a:cubicBezTo>
                    <a:pt x="163" y="1"/>
                    <a:pt x="161" y="1"/>
                    <a:pt x="159" y="1"/>
                  </a:cubicBezTo>
                  <a:cubicBezTo>
                    <a:pt x="158" y="1"/>
                    <a:pt x="157" y="1"/>
                    <a:pt x="156" y="1"/>
                  </a:cubicBezTo>
                  <a:cubicBezTo>
                    <a:pt x="51" y="1"/>
                    <a:pt x="1" y="129"/>
                    <a:pt x="75" y="207"/>
                  </a:cubicBezTo>
                  <a:cubicBezTo>
                    <a:pt x="99" y="231"/>
                    <a:pt x="129" y="241"/>
                    <a:pt x="158" y="241"/>
                  </a:cubicBezTo>
                  <a:cubicBezTo>
                    <a:pt x="221" y="241"/>
                    <a:pt x="281" y="193"/>
                    <a:pt x="281" y="120"/>
                  </a:cubicBezTo>
                  <a:cubicBezTo>
                    <a:pt x="281" y="55"/>
                    <a:pt x="229" y="1"/>
                    <a:pt x="164"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2907009" y="4576342"/>
              <a:ext cx="26186" cy="22286"/>
            </a:xfrm>
            <a:custGeom>
              <a:avLst/>
              <a:gdLst/>
              <a:ahLst/>
              <a:cxnLst/>
              <a:rect l="l" t="t" r="r" b="b"/>
              <a:pathLst>
                <a:path w="282" h="240" extrusionOk="0">
                  <a:moveTo>
                    <a:pt x="167" y="1"/>
                  </a:moveTo>
                  <a:cubicBezTo>
                    <a:pt x="166" y="1"/>
                    <a:pt x="164" y="1"/>
                    <a:pt x="163" y="1"/>
                  </a:cubicBezTo>
                  <a:cubicBezTo>
                    <a:pt x="55" y="1"/>
                    <a:pt x="0" y="128"/>
                    <a:pt x="76" y="204"/>
                  </a:cubicBezTo>
                  <a:cubicBezTo>
                    <a:pt x="100" y="228"/>
                    <a:pt x="131" y="239"/>
                    <a:pt x="160" y="239"/>
                  </a:cubicBezTo>
                  <a:cubicBezTo>
                    <a:pt x="222" y="239"/>
                    <a:pt x="281" y="192"/>
                    <a:pt x="281" y="120"/>
                  </a:cubicBezTo>
                  <a:cubicBezTo>
                    <a:pt x="281" y="55"/>
                    <a:pt x="229"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2939602" y="4576342"/>
              <a:ext cx="26093" cy="22472"/>
            </a:xfrm>
            <a:custGeom>
              <a:avLst/>
              <a:gdLst/>
              <a:ahLst/>
              <a:cxnLst/>
              <a:rect l="l" t="t" r="r" b="b"/>
              <a:pathLst>
                <a:path w="281" h="242" extrusionOk="0">
                  <a:moveTo>
                    <a:pt x="167" y="1"/>
                  </a:moveTo>
                  <a:cubicBezTo>
                    <a:pt x="165" y="1"/>
                    <a:pt x="164" y="1"/>
                    <a:pt x="162" y="1"/>
                  </a:cubicBezTo>
                  <a:cubicBezTo>
                    <a:pt x="161" y="1"/>
                    <a:pt x="160" y="1"/>
                    <a:pt x="159" y="1"/>
                  </a:cubicBezTo>
                  <a:cubicBezTo>
                    <a:pt x="54" y="1"/>
                    <a:pt x="1" y="129"/>
                    <a:pt x="75" y="207"/>
                  </a:cubicBezTo>
                  <a:cubicBezTo>
                    <a:pt x="99" y="231"/>
                    <a:pt x="129" y="241"/>
                    <a:pt x="158" y="241"/>
                  </a:cubicBezTo>
                  <a:cubicBezTo>
                    <a:pt x="221" y="241"/>
                    <a:pt x="281" y="193"/>
                    <a:pt x="281" y="120"/>
                  </a:cubicBezTo>
                  <a:cubicBezTo>
                    <a:pt x="281"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72196" y="4576342"/>
              <a:ext cx="26093" cy="22472"/>
            </a:xfrm>
            <a:custGeom>
              <a:avLst/>
              <a:gdLst/>
              <a:ahLst/>
              <a:cxnLst/>
              <a:rect l="l" t="t" r="r" b="b"/>
              <a:pathLst>
                <a:path w="281" h="242" extrusionOk="0">
                  <a:moveTo>
                    <a:pt x="167" y="1"/>
                  </a:moveTo>
                  <a:cubicBezTo>
                    <a:pt x="165" y="1"/>
                    <a:pt x="163" y="1"/>
                    <a:pt x="162" y="1"/>
                  </a:cubicBezTo>
                  <a:cubicBezTo>
                    <a:pt x="160" y="1"/>
                    <a:pt x="159" y="1"/>
                    <a:pt x="158" y="1"/>
                  </a:cubicBezTo>
                  <a:cubicBezTo>
                    <a:pt x="53" y="1"/>
                    <a:pt x="0" y="129"/>
                    <a:pt x="75" y="207"/>
                  </a:cubicBezTo>
                  <a:cubicBezTo>
                    <a:pt x="99" y="231"/>
                    <a:pt x="128" y="241"/>
                    <a:pt x="158" y="241"/>
                  </a:cubicBezTo>
                  <a:cubicBezTo>
                    <a:pt x="220" y="241"/>
                    <a:pt x="280" y="193"/>
                    <a:pt x="280" y="120"/>
                  </a:cubicBezTo>
                  <a:cubicBezTo>
                    <a:pt x="280"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3004696" y="4576342"/>
              <a:ext cx="26093" cy="22472"/>
            </a:xfrm>
            <a:custGeom>
              <a:avLst/>
              <a:gdLst/>
              <a:ahLst/>
              <a:cxnLst/>
              <a:rect l="l" t="t" r="r" b="b"/>
              <a:pathLst>
                <a:path w="281" h="242" extrusionOk="0">
                  <a:moveTo>
                    <a:pt x="167" y="1"/>
                  </a:moveTo>
                  <a:cubicBezTo>
                    <a:pt x="165" y="1"/>
                    <a:pt x="164" y="1"/>
                    <a:pt x="162" y="1"/>
                  </a:cubicBezTo>
                  <a:cubicBezTo>
                    <a:pt x="161" y="1"/>
                    <a:pt x="160" y="1"/>
                    <a:pt x="159" y="1"/>
                  </a:cubicBezTo>
                  <a:cubicBezTo>
                    <a:pt x="54" y="1"/>
                    <a:pt x="1" y="129"/>
                    <a:pt x="75" y="207"/>
                  </a:cubicBezTo>
                  <a:cubicBezTo>
                    <a:pt x="99" y="231"/>
                    <a:pt x="129" y="241"/>
                    <a:pt x="158" y="241"/>
                  </a:cubicBezTo>
                  <a:cubicBezTo>
                    <a:pt x="221" y="241"/>
                    <a:pt x="281" y="193"/>
                    <a:pt x="281" y="120"/>
                  </a:cubicBezTo>
                  <a:cubicBezTo>
                    <a:pt x="281"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3037289" y="4576342"/>
              <a:ext cx="26372" cy="22472"/>
            </a:xfrm>
            <a:custGeom>
              <a:avLst/>
              <a:gdLst/>
              <a:ahLst/>
              <a:cxnLst/>
              <a:rect l="l" t="t" r="r" b="b"/>
              <a:pathLst>
                <a:path w="284" h="242" extrusionOk="0">
                  <a:moveTo>
                    <a:pt x="167" y="1"/>
                  </a:moveTo>
                  <a:cubicBezTo>
                    <a:pt x="165" y="1"/>
                    <a:pt x="163" y="1"/>
                    <a:pt x="162" y="1"/>
                  </a:cubicBezTo>
                  <a:cubicBezTo>
                    <a:pt x="160" y="1"/>
                    <a:pt x="159" y="1"/>
                    <a:pt x="158" y="1"/>
                  </a:cubicBezTo>
                  <a:cubicBezTo>
                    <a:pt x="53" y="1"/>
                    <a:pt x="0" y="129"/>
                    <a:pt x="75" y="207"/>
                  </a:cubicBezTo>
                  <a:cubicBezTo>
                    <a:pt x="100" y="231"/>
                    <a:pt x="130" y="241"/>
                    <a:pt x="159" y="241"/>
                  </a:cubicBezTo>
                  <a:cubicBezTo>
                    <a:pt x="222" y="241"/>
                    <a:pt x="281" y="193"/>
                    <a:pt x="283" y="120"/>
                  </a:cubicBezTo>
                  <a:cubicBezTo>
                    <a:pt x="283"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3069789" y="4576342"/>
              <a:ext cx="26372" cy="22472"/>
            </a:xfrm>
            <a:custGeom>
              <a:avLst/>
              <a:gdLst/>
              <a:ahLst/>
              <a:cxnLst/>
              <a:rect l="l" t="t" r="r" b="b"/>
              <a:pathLst>
                <a:path w="284" h="242" extrusionOk="0">
                  <a:moveTo>
                    <a:pt x="167" y="1"/>
                  </a:moveTo>
                  <a:cubicBezTo>
                    <a:pt x="165" y="1"/>
                    <a:pt x="164" y="1"/>
                    <a:pt x="162" y="1"/>
                  </a:cubicBezTo>
                  <a:cubicBezTo>
                    <a:pt x="161" y="1"/>
                    <a:pt x="160" y="1"/>
                    <a:pt x="159" y="1"/>
                  </a:cubicBezTo>
                  <a:cubicBezTo>
                    <a:pt x="54" y="1"/>
                    <a:pt x="1" y="129"/>
                    <a:pt x="78" y="207"/>
                  </a:cubicBezTo>
                  <a:cubicBezTo>
                    <a:pt x="102" y="231"/>
                    <a:pt x="132" y="241"/>
                    <a:pt x="161" y="241"/>
                  </a:cubicBezTo>
                  <a:cubicBezTo>
                    <a:pt x="223" y="241"/>
                    <a:pt x="284" y="193"/>
                    <a:pt x="284" y="120"/>
                  </a:cubicBezTo>
                  <a:cubicBezTo>
                    <a:pt x="284"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3102382" y="4576342"/>
              <a:ext cx="26372" cy="22472"/>
            </a:xfrm>
            <a:custGeom>
              <a:avLst/>
              <a:gdLst/>
              <a:ahLst/>
              <a:cxnLst/>
              <a:rect l="l" t="t" r="r" b="b"/>
              <a:pathLst>
                <a:path w="284" h="242" extrusionOk="0">
                  <a:moveTo>
                    <a:pt x="167" y="1"/>
                  </a:moveTo>
                  <a:cubicBezTo>
                    <a:pt x="165" y="1"/>
                    <a:pt x="163" y="1"/>
                    <a:pt x="162" y="1"/>
                  </a:cubicBezTo>
                  <a:cubicBezTo>
                    <a:pt x="160" y="1"/>
                    <a:pt x="159" y="1"/>
                    <a:pt x="158" y="1"/>
                  </a:cubicBezTo>
                  <a:cubicBezTo>
                    <a:pt x="53" y="1"/>
                    <a:pt x="0" y="129"/>
                    <a:pt x="78" y="207"/>
                  </a:cubicBezTo>
                  <a:cubicBezTo>
                    <a:pt x="102" y="231"/>
                    <a:pt x="131" y="241"/>
                    <a:pt x="161" y="241"/>
                  </a:cubicBezTo>
                  <a:cubicBezTo>
                    <a:pt x="223" y="241"/>
                    <a:pt x="283" y="193"/>
                    <a:pt x="283" y="120"/>
                  </a:cubicBezTo>
                  <a:cubicBezTo>
                    <a:pt x="283"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135161" y="4576342"/>
              <a:ext cx="26093" cy="22472"/>
            </a:xfrm>
            <a:custGeom>
              <a:avLst/>
              <a:gdLst/>
              <a:ahLst/>
              <a:cxnLst/>
              <a:rect l="l" t="t" r="r" b="b"/>
              <a:pathLst>
                <a:path w="281" h="242" extrusionOk="0">
                  <a:moveTo>
                    <a:pt x="164" y="1"/>
                  </a:moveTo>
                  <a:cubicBezTo>
                    <a:pt x="162" y="1"/>
                    <a:pt x="161" y="1"/>
                    <a:pt x="159" y="1"/>
                  </a:cubicBezTo>
                  <a:cubicBezTo>
                    <a:pt x="158" y="1"/>
                    <a:pt x="157" y="1"/>
                    <a:pt x="156" y="1"/>
                  </a:cubicBezTo>
                  <a:cubicBezTo>
                    <a:pt x="51" y="1"/>
                    <a:pt x="1" y="129"/>
                    <a:pt x="75" y="207"/>
                  </a:cubicBezTo>
                  <a:cubicBezTo>
                    <a:pt x="99" y="231"/>
                    <a:pt x="129" y="241"/>
                    <a:pt x="158" y="241"/>
                  </a:cubicBezTo>
                  <a:cubicBezTo>
                    <a:pt x="220" y="241"/>
                    <a:pt x="281" y="193"/>
                    <a:pt x="281" y="120"/>
                  </a:cubicBezTo>
                  <a:cubicBezTo>
                    <a:pt x="281" y="55"/>
                    <a:pt x="228" y="1"/>
                    <a:pt x="164"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3167755" y="4576342"/>
              <a:ext cx="26093" cy="22472"/>
            </a:xfrm>
            <a:custGeom>
              <a:avLst/>
              <a:gdLst/>
              <a:ahLst/>
              <a:cxnLst/>
              <a:rect l="l" t="t" r="r" b="b"/>
              <a:pathLst>
                <a:path w="281" h="242" extrusionOk="0">
                  <a:moveTo>
                    <a:pt x="166" y="1"/>
                  </a:moveTo>
                  <a:cubicBezTo>
                    <a:pt x="165" y="1"/>
                    <a:pt x="163" y="1"/>
                    <a:pt x="162" y="1"/>
                  </a:cubicBezTo>
                  <a:cubicBezTo>
                    <a:pt x="160" y="1"/>
                    <a:pt x="159" y="1"/>
                    <a:pt x="158" y="1"/>
                  </a:cubicBezTo>
                  <a:cubicBezTo>
                    <a:pt x="50" y="1"/>
                    <a:pt x="0" y="129"/>
                    <a:pt x="75" y="207"/>
                  </a:cubicBezTo>
                  <a:cubicBezTo>
                    <a:pt x="99" y="231"/>
                    <a:pt x="128" y="241"/>
                    <a:pt x="158" y="241"/>
                  </a:cubicBezTo>
                  <a:cubicBezTo>
                    <a:pt x="220" y="241"/>
                    <a:pt x="280" y="193"/>
                    <a:pt x="280" y="120"/>
                  </a:cubicBezTo>
                  <a:cubicBezTo>
                    <a:pt x="280" y="55"/>
                    <a:pt x="228" y="1"/>
                    <a:pt x="166"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200255" y="4576342"/>
              <a:ext cx="26093" cy="22472"/>
            </a:xfrm>
            <a:custGeom>
              <a:avLst/>
              <a:gdLst/>
              <a:ahLst/>
              <a:cxnLst/>
              <a:rect l="l" t="t" r="r" b="b"/>
              <a:pathLst>
                <a:path w="281" h="242" extrusionOk="0">
                  <a:moveTo>
                    <a:pt x="167" y="1"/>
                  </a:moveTo>
                  <a:cubicBezTo>
                    <a:pt x="165" y="1"/>
                    <a:pt x="164" y="1"/>
                    <a:pt x="162" y="1"/>
                  </a:cubicBezTo>
                  <a:cubicBezTo>
                    <a:pt x="161" y="1"/>
                    <a:pt x="160" y="1"/>
                    <a:pt x="159" y="1"/>
                  </a:cubicBezTo>
                  <a:cubicBezTo>
                    <a:pt x="54" y="1"/>
                    <a:pt x="1" y="129"/>
                    <a:pt x="75" y="207"/>
                  </a:cubicBezTo>
                  <a:cubicBezTo>
                    <a:pt x="99" y="231"/>
                    <a:pt x="129" y="241"/>
                    <a:pt x="158" y="241"/>
                  </a:cubicBezTo>
                  <a:cubicBezTo>
                    <a:pt x="220" y="241"/>
                    <a:pt x="281" y="193"/>
                    <a:pt x="281" y="120"/>
                  </a:cubicBezTo>
                  <a:cubicBezTo>
                    <a:pt x="281"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3232755" y="4576342"/>
              <a:ext cx="26186" cy="22472"/>
            </a:xfrm>
            <a:custGeom>
              <a:avLst/>
              <a:gdLst/>
              <a:ahLst/>
              <a:cxnLst/>
              <a:rect l="l" t="t" r="r" b="b"/>
              <a:pathLst>
                <a:path w="282" h="242" extrusionOk="0">
                  <a:moveTo>
                    <a:pt x="163" y="1"/>
                  </a:moveTo>
                  <a:cubicBezTo>
                    <a:pt x="55" y="1"/>
                    <a:pt x="0" y="128"/>
                    <a:pt x="76" y="207"/>
                  </a:cubicBezTo>
                  <a:cubicBezTo>
                    <a:pt x="100" y="231"/>
                    <a:pt x="129" y="241"/>
                    <a:pt x="159" y="241"/>
                  </a:cubicBezTo>
                  <a:cubicBezTo>
                    <a:pt x="221" y="241"/>
                    <a:pt x="281" y="193"/>
                    <a:pt x="281" y="120"/>
                  </a:cubicBezTo>
                  <a:cubicBezTo>
                    <a:pt x="281" y="53"/>
                    <a:pt x="229" y="1"/>
                    <a:pt x="16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3265348" y="4576342"/>
              <a:ext cx="26093" cy="22472"/>
            </a:xfrm>
            <a:custGeom>
              <a:avLst/>
              <a:gdLst/>
              <a:ahLst/>
              <a:cxnLst/>
              <a:rect l="l" t="t" r="r" b="b"/>
              <a:pathLst>
                <a:path w="281" h="242" extrusionOk="0">
                  <a:moveTo>
                    <a:pt x="167" y="1"/>
                  </a:moveTo>
                  <a:cubicBezTo>
                    <a:pt x="165" y="1"/>
                    <a:pt x="164" y="1"/>
                    <a:pt x="162" y="1"/>
                  </a:cubicBezTo>
                  <a:cubicBezTo>
                    <a:pt x="161" y="1"/>
                    <a:pt x="160" y="1"/>
                    <a:pt x="159" y="1"/>
                  </a:cubicBezTo>
                  <a:cubicBezTo>
                    <a:pt x="54" y="1"/>
                    <a:pt x="1" y="129"/>
                    <a:pt x="75" y="207"/>
                  </a:cubicBezTo>
                  <a:cubicBezTo>
                    <a:pt x="99" y="231"/>
                    <a:pt x="129" y="241"/>
                    <a:pt x="158" y="241"/>
                  </a:cubicBezTo>
                  <a:cubicBezTo>
                    <a:pt x="220" y="241"/>
                    <a:pt x="281" y="193"/>
                    <a:pt x="281" y="120"/>
                  </a:cubicBezTo>
                  <a:cubicBezTo>
                    <a:pt x="281"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3297941" y="4576342"/>
              <a:ext cx="26372" cy="22472"/>
            </a:xfrm>
            <a:custGeom>
              <a:avLst/>
              <a:gdLst/>
              <a:ahLst/>
              <a:cxnLst/>
              <a:rect l="l" t="t" r="r" b="b"/>
              <a:pathLst>
                <a:path w="284" h="242" extrusionOk="0">
                  <a:moveTo>
                    <a:pt x="167" y="1"/>
                  </a:moveTo>
                  <a:cubicBezTo>
                    <a:pt x="165" y="1"/>
                    <a:pt x="163" y="1"/>
                    <a:pt x="162" y="1"/>
                  </a:cubicBezTo>
                  <a:cubicBezTo>
                    <a:pt x="160" y="1"/>
                    <a:pt x="159" y="1"/>
                    <a:pt x="158" y="1"/>
                  </a:cubicBezTo>
                  <a:cubicBezTo>
                    <a:pt x="53" y="1"/>
                    <a:pt x="0" y="129"/>
                    <a:pt x="75" y="207"/>
                  </a:cubicBezTo>
                  <a:cubicBezTo>
                    <a:pt x="100" y="231"/>
                    <a:pt x="130" y="241"/>
                    <a:pt x="159" y="241"/>
                  </a:cubicBezTo>
                  <a:cubicBezTo>
                    <a:pt x="222" y="241"/>
                    <a:pt x="281" y="193"/>
                    <a:pt x="283" y="120"/>
                  </a:cubicBezTo>
                  <a:cubicBezTo>
                    <a:pt x="283" y="55"/>
                    <a:pt x="231" y="1"/>
                    <a:pt x="167"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3330627" y="4576342"/>
              <a:ext cx="26186" cy="22472"/>
            </a:xfrm>
            <a:custGeom>
              <a:avLst/>
              <a:gdLst/>
              <a:ahLst/>
              <a:cxnLst/>
              <a:rect l="l" t="t" r="r" b="b"/>
              <a:pathLst>
                <a:path w="282" h="242" extrusionOk="0">
                  <a:moveTo>
                    <a:pt x="160" y="1"/>
                  </a:moveTo>
                  <a:cubicBezTo>
                    <a:pt x="53" y="1"/>
                    <a:pt x="1" y="128"/>
                    <a:pt x="76" y="207"/>
                  </a:cubicBezTo>
                  <a:cubicBezTo>
                    <a:pt x="100" y="231"/>
                    <a:pt x="130" y="241"/>
                    <a:pt x="159" y="241"/>
                  </a:cubicBezTo>
                  <a:cubicBezTo>
                    <a:pt x="221" y="241"/>
                    <a:pt x="282" y="193"/>
                    <a:pt x="282" y="120"/>
                  </a:cubicBezTo>
                  <a:cubicBezTo>
                    <a:pt x="282" y="53"/>
                    <a:pt x="227" y="1"/>
                    <a:pt x="160"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3362942" y="4576342"/>
              <a:ext cx="26464" cy="22472"/>
            </a:xfrm>
            <a:custGeom>
              <a:avLst/>
              <a:gdLst/>
              <a:ahLst/>
              <a:cxnLst/>
              <a:rect l="l" t="t" r="r" b="b"/>
              <a:pathLst>
                <a:path w="285" h="242" extrusionOk="0">
                  <a:moveTo>
                    <a:pt x="163" y="1"/>
                  </a:moveTo>
                  <a:cubicBezTo>
                    <a:pt x="55" y="1"/>
                    <a:pt x="0" y="128"/>
                    <a:pt x="79" y="207"/>
                  </a:cubicBezTo>
                  <a:cubicBezTo>
                    <a:pt x="103" y="231"/>
                    <a:pt x="132" y="241"/>
                    <a:pt x="162" y="241"/>
                  </a:cubicBezTo>
                  <a:cubicBezTo>
                    <a:pt x="224" y="241"/>
                    <a:pt x="284" y="193"/>
                    <a:pt x="284" y="120"/>
                  </a:cubicBezTo>
                  <a:cubicBezTo>
                    <a:pt x="284" y="53"/>
                    <a:pt x="229" y="1"/>
                    <a:pt x="16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3395721" y="4576342"/>
              <a:ext cx="26186" cy="22472"/>
            </a:xfrm>
            <a:custGeom>
              <a:avLst/>
              <a:gdLst/>
              <a:ahLst/>
              <a:cxnLst/>
              <a:rect l="l" t="t" r="r" b="b"/>
              <a:pathLst>
                <a:path w="282" h="242" extrusionOk="0">
                  <a:moveTo>
                    <a:pt x="160" y="1"/>
                  </a:moveTo>
                  <a:cubicBezTo>
                    <a:pt x="53" y="1"/>
                    <a:pt x="1" y="128"/>
                    <a:pt x="76" y="207"/>
                  </a:cubicBezTo>
                  <a:cubicBezTo>
                    <a:pt x="100" y="231"/>
                    <a:pt x="130" y="241"/>
                    <a:pt x="159" y="241"/>
                  </a:cubicBezTo>
                  <a:cubicBezTo>
                    <a:pt x="221" y="241"/>
                    <a:pt x="282" y="193"/>
                    <a:pt x="282" y="120"/>
                  </a:cubicBezTo>
                  <a:cubicBezTo>
                    <a:pt x="282" y="53"/>
                    <a:pt x="227" y="1"/>
                    <a:pt x="160"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3428035" y="4576342"/>
              <a:ext cx="26464" cy="22472"/>
            </a:xfrm>
            <a:custGeom>
              <a:avLst/>
              <a:gdLst/>
              <a:ahLst/>
              <a:cxnLst/>
              <a:rect l="l" t="t" r="r" b="b"/>
              <a:pathLst>
                <a:path w="285" h="242" extrusionOk="0">
                  <a:moveTo>
                    <a:pt x="163" y="1"/>
                  </a:moveTo>
                  <a:cubicBezTo>
                    <a:pt x="55" y="1"/>
                    <a:pt x="0" y="128"/>
                    <a:pt x="76" y="207"/>
                  </a:cubicBezTo>
                  <a:cubicBezTo>
                    <a:pt x="101" y="231"/>
                    <a:pt x="131" y="241"/>
                    <a:pt x="161" y="241"/>
                  </a:cubicBezTo>
                  <a:cubicBezTo>
                    <a:pt x="224" y="241"/>
                    <a:pt x="284" y="193"/>
                    <a:pt x="284" y="120"/>
                  </a:cubicBezTo>
                  <a:cubicBezTo>
                    <a:pt x="284" y="53"/>
                    <a:pt x="229" y="1"/>
                    <a:pt x="163"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2698822" y="4585813"/>
              <a:ext cx="741374" cy="4086"/>
            </a:xfrm>
            <a:custGeom>
              <a:avLst/>
              <a:gdLst/>
              <a:ahLst/>
              <a:cxnLst/>
              <a:rect l="l" t="t" r="r" b="b"/>
              <a:pathLst>
                <a:path w="7984" h="44" extrusionOk="0">
                  <a:moveTo>
                    <a:pt x="0" y="0"/>
                  </a:moveTo>
                  <a:lnTo>
                    <a:pt x="0" y="44"/>
                  </a:lnTo>
                  <a:lnTo>
                    <a:pt x="7984" y="44"/>
                  </a:lnTo>
                  <a:lnTo>
                    <a:pt x="7984"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937931" y="4651742"/>
              <a:ext cx="42343" cy="50050"/>
            </a:xfrm>
            <a:custGeom>
              <a:avLst/>
              <a:gdLst/>
              <a:ahLst/>
              <a:cxnLst/>
              <a:rect l="l" t="t" r="r" b="b"/>
              <a:pathLst>
                <a:path w="456" h="539" extrusionOk="0">
                  <a:moveTo>
                    <a:pt x="229" y="122"/>
                  </a:moveTo>
                  <a:cubicBezTo>
                    <a:pt x="261" y="122"/>
                    <a:pt x="273" y="130"/>
                    <a:pt x="273" y="162"/>
                  </a:cubicBezTo>
                  <a:cubicBezTo>
                    <a:pt x="273" y="194"/>
                    <a:pt x="264" y="209"/>
                    <a:pt x="232" y="209"/>
                  </a:cubicBezTo>
                  <a:lnTo>
                    <a:pt x="189" y="209"/>
                  </a:lnTo>
                  <a:lnTo>
                    <a:pt x="189" y="122"/>
                  </a:lnTo>
                  <a:close/>
                  <a:moveTo>
                    <a:pt x="232" y="324"/>
                  </a:moveTo>
                  <a:cubicBezTo>
                    <a:pt x="267" y="324"/>
                    <a:pt x="279" y="330"/>
                    <a:pt x="279" y="368"/>
                  </a:cubicBezTo>
                  <a:cubicBezTo>
                    <a:pt x="279" y="403"/>
                    <a:pt x="267" y="414"/>
                    <a:pt x="232" y="414"/>
                  </a:cubicBezTo>
                  <a:lnTo>
                    <a:pt x="189" y="414"/>
                  </a:lnTo>
                  <a:lnTo>
                    <a:pt x="189" y="324"/>
                  </a:lnTo>
                  <a:close/>
                  <a:moveTo>
                    <a:pt x="1" y="0"/>
                  </a:moveTo>
                  <a:lnTo>
                    <a:pt x="1" y="539"/>
                  </a:lnTo>
                  <a:lnTo>
                    <a:pt x="250" y="539"/>
                  </a:lnTo>
                  <a:cubicBezTo>
                    <a:pt x="360" y="539"/>
                    <a:pt x="455" y="507"/>
                    <a:pt x="455" y="385"/>
                  </a:cubicBezTo>
                  <a:cubicBezTo>
                    <a:pt x="455" y="307"/>
                    <a:pt x="438" y="284"/>
                    <a:pt x="389" y="261"/>
                  </a:cubicBezTo>
                  <a:cubicBezTo>
                    <a:pt x="435" y="229"/>
                    <a:pt x="444" y="197"/>
                    <a:pt x="444" y="133"/>
                  </a:cubicBezTo>
                  <a:cubicBezTo>
                    <a:pt x="444" y="29"/>
                    <a:pt x="354" y="0"/>
                    <a:pt x="247"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2981481" y="4647935"/>
              <a:ext cx="38814" cy="59522"/>
            </a:xfrm>
            <a:custGeom>
              <a:avLst/>
              <a:gdLst/>
              <a:ahLst/>
              <a:cxnLst/>
              <a:rect l="l" t="t" r="r" b="b"/>
              <a:pathLst>
                <a:path w="418" h="641" extrusionOk="0">
                  <a:moveTo>
                    <a:pt x="244" y="0"/>
                  </a:moveTo>
                  <a:lnTo>
                    <a:pt x="1" y="603"/>
                  </a:lnTo>
                  <a:lnTo>
                    <a:pt x="175" y="641"/>
                  </a:lnTo>
                  <a:lnTo>
                    <a:pt x="418" y="35"/>
                  </a:lnTo>
                  <a:lnTo>
                    <a:pt x="244"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3021596" y="4650628"/>
              <a:ext cx="37700" cy="52000"/>
            </a:xfrm>
            <a:custGeom>
              <a:avLst/>
              <a:gdLst/>
              <a:ahLst/>
              <a:cxnLst/>
              <a:rect l="l" t="t" r="r" b="b"/>
              <a:pathLst>
                <a:path w="406" h="560" extrusionOk="0">
                  <a:moveTo>
                    <a:pt x="241" y="0"/>
                  </a:moveTo>
                  <a:cubicBezTo>
                    <a:pt x="53" y="0"/>
                    <a:pt x="0" y="67"/>
                    <a:pt x="0" y="279"/>
                  </a:cubicBezTo>
                  <a:cubicBezTo>
                    <a:pt x="0" y="499"/>
                    <a:pt x="55" y="560"/>
                    <a:pt x="232" y="560"/>
                  </a:cubicBezTo>
                  <a:cubicBezTo>
                    <a:pt x="290" y="560"/>
                    <a:pt x="348" y="554"/>
                    <a:pt x="406" y="539"/>
                  </a:cubicBezTo>
                  <a:lnTo>
                    <a:pt x="403" y="397"/>
                  </a:lnTo>
                  <a:cubicBezTo>
                    <a:pt x="403" y="397"/>
                    <a:pt x="334" y="403"/>
                    <a:pt x="278" y="403"/>
                  </a:cubicBezTo>
                  <a:cubicBezTo>
                    <a:pt x="206" y="403"/>
                    <a:pt x="192" y="386"/>
                    <a:pt x="192" y="279"/>
                  </a:cubicBezTo>
                  <a:cubicBezTo>
                    <a:pt x="192" y="174"/>
                    <a:pt x="206" y="160"/>
                    <a:pt x="278" y="160"/>
                  </a:cubicBezTo>
                  <a:cubicBezTo>
                    <a:pt x="319" y="160"/>
                    <a:pt x="360" y="163"/>
                    <a:pt x="400" y="166"/>
                  </a:cubicBezTo>
                  <a:lnTo>
                    <a:pt x="406" y="21"/>
                  </a:lnTo>
                  <a:cubicBezTo>
                    <a:pt x="351" y="9"/>
                    <a:pt x="296" y="3"/>
                    <a:pt x="241"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3078611" y="4676164"/>
              <a:ext cx="22193" cy="13557"/>
            </a:xfrm>
            <a:custGeom>
              <a:avLst/>
              <a:gdLst/>
              <a:ahLst/>
              <a:cxnLst/>
              <a:rect l="l" t="t" r="r" b="b"/>
              <a:pathLst>
                <a:path w="239" h="146" extrusionOk="0">
                  <a:moveTo>
                    <a:pt x="1" y="1"/>
                  </a:moveTo>
                  <a:lnTo>
                    <a:pt x="1" y="145"/>
                  </a:lnTo>
                  <a:lnTo>
                    <a:pt x="238" y="145"/>
                  </a:lnTo>
                  <a:lnTo>
                    <a:pt x="238"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3122161" y="4652485"/>
              <a:ext cx="31850" cy="49307"/>
            </a:xfrm>
            <a:custGeom>
              <a:avLst/>
              <a:gdLst/>
              <a:ahLst/>
              <a:cxnLst/>
              <a:rect l="l" t="t" r="r" b="b"/>
              <a:pathLst>
                <a:path w="343" h="531" extrusionOk="0">
                  <a:moveTo>
                    <a:pt x="189" y="1"/>
                  </a:moveTo>
                  <a:lnTo>
                    <a:pt x="1" y="108"/>
                  </a:lnTo>
                  <a:lnTo>
                    <a:pt x="50" y="238"/>
                  </a:lnTo>
                  <a:lnTo>
                    <a:pt x="160" y="195"/>
                  </a:lnTo>
                  <a:lnTo>
                    <a:pt x="160" y="531"/>
                  </a:lnTo>
                  <a:lnTo>
                    <a:pt x="343" y="531"/>
                  </a:lnTo>
                  <a:lnTo>
                    <a:pt x="343"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3161440" y="4652485"/>
              <a:ext cx="38536" cy="50422"/>
            </a:xfrm>
            <a:custGeom>
              <a:avLst/>
              <a:gdLst/>
              <a:ahLst/>
              <a:cxnLst/>
              <a:rect l="l" t="t" r="r" b="b"/>
              <a:pathLst>
                <a:path w="415" h="543" extrusionOk="0">
                  <a:moveTo>
                    <a:pt x="27" y="1"/>
                  </a:moveTo>
                  <a:lnTo>
                    <a:pt x="15" y="345"/>
                  </a:lnTo>
                  <a:lnTo>
                    <a:pt x="134" y="360"/>
                  </a:lnTo>
                  <a:cubicBezTo>
                    <a:pt x="154" y="354"/>
                    <a:pt x="177" y="351"/>
                    <a:pt x="198" y="351"/>
                  </a:cubicBezTo>
                  <a:cubicBezTo>
                    <a:pt x="227" y="351"/>
                    <a:pt x="238" y="357"/>
                    <a:pt x="238" y="374"/>
                  </a:cubicBezTo>
                  <a:cubicBezTo>
                    <a:pt x="238" y="389"/>
                    <a:pt x="221" y="395"/>
                    <a:pt x="198" y="395"/>
                  </a:cubicBezTo>
                  <a:cubicBezTo>
                    <a:pt x="137" y="392"/>
                    <a:pt x="76" y="386"/>
                    <a:pt x="15" y="377"/>
                  </a:cubicBezTo>
                  <a:lnTo>
                    <a:pt x="1" y="511"/>
                  </a:lnTo>
                  <a:cubicBezTo>
                    <a:pt x="70" y="528"/>
                    <a:pt x="143" y="537"/>
                    <a:pt x="215" y="542"/>
                  </a:cubicBezTo>
                  <a:cubicBezTo>
                    <a:pt x="334" y="542"/>
                    <a:pt x="415" y="490"/>
                    <a:pt x="415" y="357"/>
                  </a:cubicBezTo>
                  <a:cubicBezTo>
                    <a:pt x="415" y="224"/>
                    <a:pt x="354" y="186"/>
                    <a:pt x="235" y="186"/>
                  </a:cubicBezTo>
                  <a:cubicBezTo>
                    <a:pt x="209" y="186"/>
                    <a:pt x="186" y="189"/>
                    <a:pt x="163" y="198"/>
                  </a:cubicBezTo>
                  <a:lnTo>
                    <a:pt x="166" y="160"/>
                  </a:lnTo>
                  <a:lnTo>
                    <a:pt x="395" y="160"/>
                  </a:lnTo>
                  <a:lnTo>
                    <a:pt x="395"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3014075" y="3809150"/>
              <a:ext cx="95272" cy="81715"/>
            </a:xfrm>
            <a:custGeom>
              <a:avLst/>
              <a:gdLst/>
              <a:ahLst/>
              <a:cxnLst/>
              <a:rect l="l" t="t" r="r" b="b"/>
              <a:pathLst>
                <a:path w="1026" h="880" extrusionOk="0">
                  <a:moveTo>
                    <a:pt x="588" y="74"/>
                  </a:moveTo>
                  <a:cubicBezTo>
                    <a:pt x="791" y="74"/>
                    <a:pt x="953" y="239"/>
                    <a:pt x="953" y="442"/>
                  </a:cubicBezTo>
                  <a:cubicBezTo>
                    <a:pt x="953" y="663"/>
                    <a:pt x="774" y="809"/>
                    <a:pt x="586" y="809"/>
                  </a:cubicBezTo>
                  <a:cubicBezTo>
                    <a:pt x="495" y="809"/>
                    <a:pt x="403" y="775"/>
                    <a:pt x="328" y="700"/>
                  </a:cubicBezTo>
                  <a:cubicBezTo>
                    <a:pt x="96" y="471"/>
                    <a:pt x="261" y="74"/>
                    <a:pt x="588" y="74"/>
                  </a:cubicBezTo>
                  <a:close/>
                  <a:moveTo>
                    <a:pt x="582" y="1"/>
                  </a:moveTo>
                  <a:cubicBezTo>
                    <a:pt x="475" y="1"/>
                    <a:pt x="365" y="41"/>
                    <a:pt x="275" y="129"/>
                  </a:cubicBezTo>
                  <a:cubicBezTo>
                    <a:pt x="0" y="407"/>
                    <a:pt x="194" y="879"/>
                    <a:pt x="588" y="879"/>
                  </a:cubicBezTo>
                  <a:cubicBezTo>
                    <a:pt x="829" y="879"/>
                    <a:pt x="1026" y="682"/>
                    <a:pt x="1026" y="442"/>
                  </a:cubicBezTo>
                  <a:cubicBezTo>
                    <a:pt x="1026" y="177"/>
                    <a:pt x="809" y="1"/>
                    <a:pt x="582"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0"/>
        <p:cNvGrpSpPr/>
        <p:nvPr/>
      </p:nvGrpSpPr>
      <p:grpSpPr>
        <a:xfrm>
          <a:off x="0" y="0"/>
          <a:ext cx="0" cy="0"/>
          <a:chOff x="0" y="0"/>
          <a:chExt cx="0" cy="0"/>
        </a:xfrm>
      </p:grpSpPr>
      <p:sp>
        <p:nvSpPr>
          <p:cNvPr id="131" name="Google Shape;131;p7"/>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a:off x="617125" y="609800"/>
            <a:ext cx="7909800" cy="392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7"/>
          <p:cNvGrpSpPr/>
          <p:nvPr/>
        </p:nvGrpSpPr>
        <p:grpSpPr>
          <a:xfrm rot="611736">
            <a:off x="6502190" y="2855923"/>
            <a:ext cx="990846" cy="1742322"/>
            <a:chOff x="1725900" y="1728738"/>
            <a:chExt cx="460217" cy="809187"/>
          </a:xfrm>
        </p:grpSpPr>
        <p:sp>
          <p:nvSpPr>
            <p:cNvPr id="134" name="Google Shape;134;p7"/>
            <p:cNvSpPr/>
            <p:nvPr/>
          </p:nvSpPr>
          <p:spPr>
            <a:xfrm>
              <a:off x="1725900" y="1728738"/>
              <a:ext cx="460217" cy="809180"/>
            </a:xfrm>
            <a:custGeom>
              <a:avLst/>
              <a:gdLst/>
              <a:ahLst/>
              <a:cxnLst/>
              <a:rect l="l" t="t" r="r" b="b"/>
              <a:pathLst>
                <a:path w="7388" h="12990" extrusionOk="0">
                  <a:moveTo>
                    <a:pt x="3694" y="916"/>
                  </a:moveTo>
                  <a:cubicBezTo>
                    <a:pt x="3981" y="916"/>
                    <a:pt x="4123" y="1261"/>
                    <a:pt x="3920" y="1463"/>
                  </a:cubicBezTo>
                  <a:cubicBezTo>
                    <a:pt x="3855" y="1528"/>
                    <a:pt x="3774" y="1557"/>
                    <a:pt x="3696" y="1557"/>
                  </a:cubicBezTo>
                  <a:cubicBezTo>
                    <a:pt x="3531" y="1557"/>
                    <a:pt x="3372" y="1429"/>
                    <a:pt x="3372" y="1234"/>
                  </a:cubicBezTo>
                  <a:cubicBezTo>
                    <a:pt x="3372" y="1058"/>
                    <a:pt x="3517" y="916"/>
                    <a:pt x="3694" y="916"/>
                  </a:cubicBezTo>
                  <a:close/>
                  <a:moveTo>
                    <a:pt x="1377" y="0"/>
                  </a:moveTo>
                  <a:cubicBezTo>
                    <a:pt x="1377" y="765"/>
                    <a:pt x="765" y="1394"/>
                    <a:pt x="1" y="1417"/>
                  </a:cubicBezTo>
                  <a:lnTo>
                    <a:pt x="1" y="7439"/>
                  </a:lnTo>
                  <a:cubicBezTo>
                    <a:pt x="154" y="7439"/>
                    <a:pt x="282" y="7564"/>
                    <a:pt x="282" y="7717"/>
                  </a:cubicBezTo>
                  <a:cubicBezTo>
                    <a:pt x="282" y="7874"/>
                    <a:pt x="154" y="7998"/>
                    <a:pt x="1" y="7998"/>
                  </a:cubicBezTo>
                  <a:lnTo>
                    <a:pt x="1" y="12989"/>
                  </a:lnTo>
                  <a:lnTo>
                    <a:pt x="7387" y="12989"/>
                  </a:lnTo>
                  <a:lnTo>
                    <a:pt x="7387" y="7998"/>
                  </a:lnTo>
                  <a:cubicBezTo>
                    <a:pt x="7231" y="7998"/>
                    <a:pt x="7106" y="7874"/>
                    <a:pt x="7106" y="7717"/>
                  </a:cubicBezTo>
                  <a:cubicBezTo>
                    <a:pt x="7106" y="7564"/>
                    <a:pt x="7231" y="7439"/>
                    <a:pt x="7387" y="7439"/>
                  </a:cubicBezTo>
                  <a:lnTo>
                    <a:pt x="7387" y="1417"/>
                  </a:lnTo>
                  <a:cubicBezTo>
                    <a:pt x="6605" y="1417"/>
                    <a:pt x="5968" y="783"/>
                    <a:pt x="5971"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a:off x="1725900" y="2468344"/>
              <a:ext cx="460217" cy="69581"/>
            </a:xfrm>
            <a:custGeom>
              <a:avLst/>
              <a:gdLst/>
              <a:ahLst/>
              <a:cxnLst/>
              <a:rect l="l" t="t" r="r" b="b"/>
              <a:pathLst>
                <a:path w="7388" h="1117" extrusionOk="0">
                  <a:moveTo>
                    <a:pt x="1" y="1"/>
                  </a:moveTo>
                  <a:lnTo>
                    <a:pt x="1" y="1116"/>
                  </a:lnTo>
                  <a:lnTo>
                    <a:pt x="7387" y="1116"/>
                  </a:lnTo>
                  <a:lnTo>
                    <a:pt x="738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1725900" y="2139934"/>
              <a:ext cx="460217" cy="69581"/>
            </a:xfrm>
            <a:custGeom>
              <a:avLst/>
              <a:gdLst/>
              <a:ahLst/>
              <a:cxnLst/>
              <a:rect l="l" t="t" r="r" b="b"/>
              <a:pathLst>
                <a:path w="7388" h="1117" extrusionOk="0">
                  <a:moveTo>
                    <a:pt x="1" y="1"/>
                  </a:moveTo>
                  <a:lnTo>
                    <a:pt x="1" y="838"/>
                  </a:lnTo>
                  <a:cubicBezTo>
                    <a:pt x="1" y="992"/>
                    <a:pt x="125" y="1116"/>
                    <a:pt x="282" y="1116"/>
                  </a:cubicBezTo>
                  <a:lnTo>
                    <a:pt x="7106" y="1116"/>
                  </a:lnTo>
                  <a:cubicBezTo>
                    <a:pt x="7260" y="1116"/>
                    <a:pt x="7387" y="992"/>
                    <a:pt x="7387" y="838"/>
                  </a:cubicBezTo>
                  <a:lnTo>
                    <a:pt x="738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1725900" y="1728738"/>
              <a:ext cx="460217" cy="157974"/>
            </a:xfrm>
            <a:custGeom>
              <a:avLst/>
              <a:gdLst/>
              <a:ahLst/>
              <a:cxnLst/>
              <a:rect l="l" t="t" r="r" b="b"/>
              <a:pathLst>
                <a:path w="7388" h="2536" extrusionOk="0">
                  <a:moveTo>
                    <a:pt x="3691" y="914"/>
                  </a:moveTo>
                  <a:cubicBezTo>
                    <a:pt x="3856" y="914"/>
                    <a:pt x="4016" y="1042"/>
                    <a:pt x="4016" y="1234"/>
                  </a:cubicBezTo>
                  <a:cubicBezTo>
                    <a:pt x="4016" y="1411"/>
                    <a:pt x="3871" y="1556"/>
                    <a:pt x="3694" y="1556"/>
                  </a:cubicBezTo>
                  <a:cubicBezTo>
                    <a:pt x="3407" y="1556"/>
                    <a:pt x="3265" y="1211"/>
                    <a:pt x="3468" y="1009"/>
                  </a:cubicBezTo>
                  <a:cubicBezTo>
                    <a:pt x="3533" y="943"/>
                    <a:pt x="3613" y="914"/>
                    <a:pt x="3691" y="914"/>
                  </a:cubicBezTo>
                  <a:close/>
                  <a:moveTo>
                    <a:pt x="1377" y="0"/>
                  </a:moveTo>
                  <a:cubicBezTo>
                    <a:pt x="1377" y="765"/>
                    <a:pt x="765" y="1394"/>
                    <a:pt x="1" y="1417"/>
                  </a:cubicBezTo>
                  <a:lnTo>
                    <a:pt x="1" y="2535"/>
                  </a:lnTo>
                  <a:lnTo>
                    <a:pt x="7387" y="2535"/>
                  </a:lnTo>
                  <a:lnTo>
                    <a:pt x="7387" y="1417"/>
                  </a:lnTo>
                  <a:cubicBezTo>
                    <a:pt x="6605" y="1417"/>
                    <a:pt x="5968" y="783"/>
                    <a:pt x="5971"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770502"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1797724" y="2208021"/>
              <a:ext cx="17193" cy="3115"/>
            </a:xfrm>
            <a:custGeom>
              <a:avLst/>
              <a:gdLst/>
              <a:ahLst/>
              <a:cxnLst/>
              <a:rect l="l" t="t" r="r" b="b"/>
              <a:pathLst>
                <a:path w="276"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1824946" y="2208021"/>
              <a:ext cx="17255" cy="3115"/>
            </a:xfrm>
            <a:custGeom>
              <a:avLst/>
              <a:gdLst/>
              <a:ahLst/>
              <a:cxnLst/>
              <a:rect l="l" t="t" r="r" b="b"/>
              <a:pathLst>
                <a:path w="277"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1852230" y="2208021"/>
              <a:ext cx="17193" cy="3115"/>
            </a:xfrm>
            <a:custGeom>
              <a:avLst/>
              <a:gdLst/>
              <a:ahLst/>
              <a:cxnLst/>
              <a:rect l="l" t="t" r="r" b="b"/>
              <a:pathLst>
                <a:path w="276" h="50" extrusionOk="0">
                  <a:moveTo>
                    <a:pt x="0" y="0"/>
                  </a:moveTo>
                  <a:lnTo>
                    <a:pt x="0"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1879266" y="2208021"/>
              <a:ext cx="17255" cy="3115"/>
            </a:xfrm>
            <a:custGeom>
              <a:avLst/>
              <a:gdLst/>
              <a:ahLst/>
              <a:cxnLst/>
              <a:rect l="l" t="t" r="r" b="b"/>
              <a:pathLst>
                <a:path w="277"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1906550"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1933772" y="2208021"/>
              <a:ext cx="17193" cy="3115"/>
            </a:xfrm>
            <a:custGeom>
              <a:avLst/>
              <a:gdLst/>
              <a:ahLst/>
              <a:cxnLst/>
              <a:rect l="l" t="t" r="r" b="b"/>
              <a:pathLst>
                <a:path w="276"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1960870"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1988092" y="2208021"/>
              <a:ext cx="17193" cy="3115"/>
            </a:xfrm>
            <a:custGeom>
              <a:avLst/>
              <a:gdLst/>
              <a:ahLst/>
              <a:cxnLst/>
              <a:rect l="l" t="t" r="r" b="b"/>
              <a:pathLst>
                <a:path w="276"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2015376"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2042598" y="2208021"/>
              <a:ext cx="17193" cy="3115"/>
            </a:xfrm>
            <a:custGeom>
              <a:avLst/>
              <a:gdLst/>
              <a:ahLst/>
              <a:cxnLst/>
              <a:rect l="l" t="t" r="r" b="b"/>
              <a:pathLst>
                <a:path w="276" h="50" extrusionOk="0">
                  <a:moveTo>
                    <a:pt x="0" y="0"/>
                  </a:moveTo>
                  <a:lnTo>
                    <a:pt x="0"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2069820" y="2208021"/>
              <a:ext cx="17193" cy="3115"/>
            </a:xfrm>
            <a:custGeom>
              <a:avLst/>
              <a:gdLst/>
              <a:ahLst/>
              <a:cxnLst/>
              <a:rect l="l" t="t" r="r" b="b"/>
              <a:pathLst>
                <a:path w="276"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2096918"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2124140" y="2208021"/>
              <a:ext cx="17193" cy="3115"/>
            </a:xfrm>
            <a:custGeom>
              <a:avLst/>
              <a:gdLst/>
              <a:ahLst/>
              <a:cxnLst/>
              <a:rect l="l" t="t" r="r" b="b"/>
              <a:pathLst>
                <a:path w="276" h="50" extrusionOk="0">
                  <a:moveTo>
                    <a:pt x="1" y="0"/>
                  </a:moveTo>
                  <a:lnTo>
                    <a:pt x="1" y="49"/>
                  </a:lnTo>
                  <a:lnTo>
                    <a:pt x="276" y="49"/>
                  </a:lnTo>
                  <a:lnTo>
                    <a:pt x="276"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2151424" y="2208021"/>
              <a:ext cx="17193" cy="3115"/>
            </a:xfrm>
            <a:custGeom>
              <a:avLst/>
              <a:gdLst/>
              <a:ahLst/>
              <a:cxnLst/>
              <a:rect l="l" t="t" r="r" b="b"/>
              <a:pathLst>
                <a:path w="276" h="50" extrusionOk="0">
                  <a:moveTo>
                    <a:pt x="0" y="0"/>
                  </a:moveTo>
                  <a:lnTo>
                    <a:pt x="0" y="49"/>
                  </a:lnTo>
                  <a:lnTo>
                    <a:pt x="275" y="49"/>
                  </a:lnTo>
                  <a:lnTo>
                    <a:pt x="275" y="0"/>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1894278" y="2227394"/>
              <a:ext cx="14327" cy="17317"/>
            </a:xfrm>
            <a:custGeom>
              <a:avLst/>
              <a:gdLst/>
              <a:ahLst/>
              <a:cxnLst/>
              <a:rect l="l" t="t" r="r" b="b"/>
              <a:pathLst>
                <a:path w="230" h="278" extrusionOk="0">
                  <a:moveTo>
                    <a:pt x="12" y="1"/>
                  </a:moveTo>
                  <a:cubicBezTo>
                    <a:pt x="9" y="1"/>
                    <a:pt x="5" y="3"/>
                    <a:pt x="3" y="5"/>
                  </a:cubicBezTo>
                  <a:cubicBezTo>
                    <a:pt x="0" y="8"/>
                    <a:pt x="0" y="11"/>
                    <a:pt x="0" y="16"/>
                  </a:cubicBezTo>
                  <a:lnTo>
                    <a:pt x="0" y="103"/>
                  </a:lnTo>
                  <a:cubicBezTo>
                    <a:pt x="0" y="109"/>
                    <a:pt x="3" y="112"/>
                    <a:pt x="6" y="115"/>
                  </a:cubicBezTo>
                  <a:cubicBezTo>
                    <a:pt x="8" y="117"/>
                    <a:pt x="10" y="119"/>
                    <a:pt x="13" y="119"/>
                  </a:cubicBezTo>
                  <a:cubicBezTo>
                    <a:pt x="15" y="119"/>
                    <a:pt x="16" y="119"/>
                    <a:pt x="18" y="118"/>
                  </a:cubicBezTo>
                  <a:cubicBezTo>
                    <a:pt x="19" y="119"/>
                    <a:pt x="21" y="119"/>
                    <a:pt x="22" y="119"/>
                  </a:cubicBezTo>
                  <a:cubicBezTo>
                    <a:pt x="25" y="119"/>
                    <a:pt x="28" y="117"/>
                    <a:pt x="32" y="115"/>
                  </a:cubicBezTo>
                  <a:cubicBezTo>
                    <a:pt x="35" y="112"/>
                    <a:pt x="35" y="109"/>
                    <a:pt x="35" y="103"/>
                  </a:cubicBezTo>
                  <a:lnTo>
                    <a:pt x="35" y="31"/>
                  </a:lnTo>
                  <a:lnTo>
                    <a:pt x="99" y="31"/>
                  </a:lnTo>
                  <a:lnTo>
                    <a:pt x="99" y="245"/>
                  </a:lnTo>
                  <a:lnTo>
                    <a:pt x="44" y="245"/>
                  </a:lnTo>
                  <a:cubicBezTo>
                    <a:pt x="41" y="245"/>
                    <a:pt x="35" y="245"/>
                    <a:pt x="32" y="248"/>
                  </a:cubicBezTo>
                  <a:cubicBezTo>
                    <a:pt x="29" y="257"/>
                    <a:pt x="29" y="265"/>
                    <a:pt x="32" y="274"/>
                  </a:cubicBezTo>
                  <a:cubicBezTo>
                    <a:pt x="35" y="274"/>
                    <a:pt x="41" y="277"/>
                    <a:pt x="44" y="277"/>
                  </a:cubicBezTo>
                  <a:lnTo>
                    <a:pt x="189" y="277"/>
                  </a:lnTo>
                  <a:cubicBezTo>
                    <a:pt x="192" y="277"/>
                    <a:pt x="197" y="274"/>
                    <a:pt x="200" y="274"/>
                  </a:cubicBezTo>
                  <a:cubicBezTo>
                    <a:pt x="203" y="265"/>
                    <a:pt x="203" y="257"/>
                    <a:pt x="200" y="248"/>
                  </a:cubicBezTo>
                  <a:cubicBezTo>
                    <a:pt x="197" y="245"/>
                    <a:pt x="192" y="245"/>
                    <a:pt x="189" y="245"/>
                  </a:cubicBezTo>
                  <a:lnTo>
                    <a:pt x="134" y="245"/>
                  </a:lnTo>
                  <a:lnTo>
                    <a:pt x="134" y="31"/>
                  </a:lnTo>
                  <a:lnTo>
                    <a:pt x="194" y="31"/>
                  </a:lnTo>
                  <a:lnTo>
                    <a:pt x="194" y="103"/>
                  </a:lnTo>
                  <a:cubicBezTo>
                    <a:pt x="194" y="109"/>
                    <a:pt x="197" y="112"/>
                    <a:pt x="200" y="115"/>
                  </a:cubicBezTo>
                  <a:cubicBezTo>
                    <a:pt x="203" y="118"/>
                    <a:pt x="209" y="121"/>
                    <a:pt x="212" y="121"/>
                  </a:cubicBezTo>
                  <a:cubicBezTo>
                    <a:pt x="218" y="121"/>
                    <a:pt x="223" y="118"/>
                    <a:pt x="226" y="115"/>
                  </a:cubicBezTo>
                  <a:cubicBezTo>
                    <a:pt x="229" y="112"/>
                    <a:pt x="229" y="109"/>
                    <a:pt x="229" y="103"/>
                  </a:cubicBezTo>
                  <a:lnTo>
                    <a:pt x="229" y="16"/>
                  </a:lnTo>
                  <a:cubicBezTo>
                    <a:pt x="229" y="11"/>
                    <a:pt x="229" y="8"/>
                    <a:pt x="226" y="5"/>
                  </a:cubicBezTo>
                  <a:cubicBezTo>
                    <a:pt x="224" y="3"/>
                    <a:pt x="222" y="1"/>
                    <a:pt x="219" y="1"/>
                  </a:cubicBezTo>
                  <a:cubicBezTo>
                    <a:pt x="218" y="1"/>
                    <a:pt x="216" y="1"/>
                    <a:pt x="215" y="2"/>
                  </a:cubicBezTo>
                  <a:lnTo>
                    <a:pt x="15" y="2"/>
                  </a:lnTo>
                  <a:cubicBezTo>
                    <a:pt x="14" y="1"/>
                    <a:pt x="13" y="1"/>
                    <a:pt x="12"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1911596" y="2226958"/>
              <a:ext cx="15573" cy="18065"/>
            </a:xfrm>
            <a:custGeom>
              <a:avLst/>
              <a:gdLst/>
              <a:ahLst/>
              <a:cxnLst/>
              <a:rect l="l" t="t" r="r" b="b"/>
              <a:pathLst>
                <a:path w="250" h="290" extrusionOk="0">
                  <a:moveTo>
                    <a:pt x="124" y="35"/>
                  </a:moveTo>
                  <a:cubicBezTo>
                    <a:pt x="136" y="35"/>
                    <a:pt x="148" y="38"/>
                    <a:pt x="160" y="44"/>
                  </a:cubicBezTo>
                  <a:cubicBezTo>
                    <a:pt x="171" y="49"/>
                    <a:pt x="180" y="55"/>
                    <a:pt x="186" y="64"/>
                  </a:cubicBezTo>
                  <a:cubicBezTo>
                    <a:pt x="194" y="75"/>
                    <a:pt x="200" y="87"/>
                    <a:pt x="203" y="99"/>
                  </a:cubicBezTo>
                  <a:cubicBezTo>
                    <a:pt x="209" y="113"/>
                    <a:pt x="209" y="131"/>
                    <a:pt x="209" y="145"/>
                  </a:cubicBezTo>
                  <a:cubicBezTo>
                    <a:pt x="209" y="159"/>
                    <a:pt x="209" y="174"/>
                    <a:pt x="203" y="191"/>
                  </a:cubicBezTo>
                  <a:cubicBezTo>
                    <a:pt x="200" y="203"/>
                    <a:pt x="194" y="215"/>
                    <a:pt x="186" y="226"/>
                  </a:cubicBezTo>
                  <a:cubicBezTo>
                    <a:pt x="180" y="235"/>
                    <a:pt x="171" y="244"/>
                    <a:pt x="160" y="249"/>
                  </a:cubicBezTo>
                  <a:cubicBezTo>
                    <a:pt x="148" y="254"/>
                    <a:pt x="136" y="256"/>
                    <a:pt x="124" y="256"/>
                  </a:cubicBezTo>
                  <a:cubicBezTo>
                    <a:pt x="111" y="256"/>
                    <a:pt x="99" y="254"/>
                    <a:pt x="87" y="249"/>
                  </a:cubicBezTo>
                  <a:cubicBezTo>
                    <a:pt x="76" y="244"/>
                    <a:pt x="67" y="235"/>
                    <a:pt x="61" y="226"/>
                  </a:cubicBezTo>
                  <a:cubicBezTo>
                    <a:pt x="53" y="215"/>
                    <a:pt x="47" y="203"/>
                    <a:pt x="44" y="191"/>
                  </a:cubicBezTo>
                  <a:cubicBezTo>
                    <a:pt x="38" y="174"/>
                    <a:pt x="38" y="159"/>
                    <a:pt x="38" y="145"/>
                  </a:cubicBezTo>
                  <a:cubicBezTo>
                    <a:pt x="38" y="131"/>
                    <a:pt x="38" y="113"/>
                    <a:pt x="44" y="99"/>
                  </a:cubicBezTo>
                  <a:cubicBezTo>
                    <a:pt x="47" y="87"/>
                    <a:pt x="53" y="75"/>
                    <a:pt x="61" y="64"/>
                  </a:cubicBezTo>
                  <a:cubicBezTo>
                    <a:pt x="67" y="55"/>
                    <a:pt x="76" y="49"/>
                    <a:pt x="87" y="44"/>
                  </a:cubicBezTo>
                  <a:cubicBezTo>
                    <a:pt x="99" y="38"/>
                    <a:pt x="111" y="35"/>
                    <a:pt x="124" y="35"/>
                  </a:cubicBezTo>
                  <a:close/>
                  <a:moveTo>
                    <a:pt x="124" y="1"/>
                  </a:moveTo>
                  <a:cubicBezTo>
                    <a:pt x="106" y="1"/>
                    <a:pt x="89" y="5"/>
                    <a:pt x="73" y="12"/>
                  </a:cubicBezTo>
                  <a:cubicBezTo>
                    <a:pt x="58" y="18"/>
                    <a:pt x="44" y="29"/>
                    <a:pt x="35" y="41"/>
                  </a:cubicBezTo>
                  <a:cubicBezTo>
                    <a:pt x="24" y="55"/>
                    <a:pt x="15" y="70"/>
                    <a:pt x="9" y="87"/>
                  </a:cubicBezTo>
                  <a:cubicBezTo>
                    <a:pt x="3" y="104"/>
                    <a:pt x="0" y="125"/>
                    <a:pt x="0" y="145"/>
                  </a:cubicBezTo>
                  <a:cubicBezTo>
                    <a:pt x="0" y="165"/>
                    <a:pt x="3" y="186"/>
                    <a:pt x="9" y="203"/>
                  </a:cubicBezTo>
                  <a:cubicBezTo>
                    <a:pt x="15" y="220"/>
                    <a:pt x="24" y="235"/>
                    <a:pt x="35" y="249"/>
                  </a:cubicBezTo>
                  <a:cubicBezTo>
                    <a:pt x="44" y="261"/>
                    <a:pt x="58" y="272"/>
                    <a:pt x="73" y="278"/>
                  </a:cubicBezTo>
                  <a:cubicBezTo>
                    <a:pt x="89" y="286"/>
                    <a:pt x="106" y="289"/>
                    <a:pt x="124" y="289"/>
                  </a:cubicBezTo>
                  <a:cubicBezTo>
                    <a:pt x="141" y="289"/>
                    <a:pt x="158" y="286"/>
                    <a:pt x="174" y="278"/>
                  </a:cubicBezTo>
                  <a:cubicBezTo>
                    <a:pt x="189" y="272"/>
                    <a:pt x="200" y="261"/>
                    <a:pt x="212" y="249"/>
                  </a:cubicBezTo>
                  <a:cubicBezTo>
                    <a:pt x="223" y="235"/>
                    <a:pt x="232" y="220"/>
                    <a:pt x="238" y="203"/>
                  </a:cubicBezTo>
                  <a:cubicBezTo>
                    <a:pt x="250" y="165"/>
                    <a:pt x="250" y="125"/>
                    <a:pt x="238" y="87"/>
                  </a:cubicBezTo>
                  <a:cubicBezTo>
                    <a:pt x="232" y="70"/>
                    <a:pt x="223" y="55"/>
                    <a:pt x="212" y="41"/>
                  </a:cubicBezTo>
                  <a:cubicBezTo>
                    <a:pt x="200" y="29"/>
                    <a:pt x="189" y="18"/>
                    <a:pt x="174" y="12"/>
                  </a:cubicBezTo>
                  <a:cubicBezTo>
                    <a:pt x="158" y="5"/>
                    <a:pt x="141" y="1"/>
                    <a:pt x="124"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1947165" y="2227269"/>
              <a:ext cx="16445" cy="17442"/>
            </a:xfrm>
            <a:custGeom>
              <a:avLst/>
              <a:gdLst/>
              <a:ahLst/>
              <a:cxnLst/>
              <a:rect l="l" t="t" r="r" b="b"/>
              <a:pathLst>
                <a:path w="264" h="280" extrusionOk="0">
                  <a:moveTo>
                    <a:pt x="130" y="33"/>
                  </a:moveTo>
                  <a:cubicBezTo>
                    <a:pt x="145" y="33"/>
                    <a:pt x="159" y="36"/>
                    <a:pt x="174" y="44"/>
                  </a:cubicBezTo>
                  <a:cubicBezTo>
                    <a:pt x="185" y="53"/>
                    <a:pt x="191" y="68"/>
                    <a:pt x="188" y="82"/>
                  </a:cubicBezTo>
                  <a:cubicBezTo>
                    <a:pt x="188" y="88"/>
                    <a:pt x="188" y="94"/>
                    <a:pt x="185" y="102"/>
                  </a:cubicBezTo>
                  <a:cubicBezTo>
                    <a:pt x="183" y="108"/>
                    <a:pt x="177" y="114"/>
                    <a:pt x="174" y="117"/>
                  </a:cubicBezTo>
                  <a:cubicBezTo>
                    <a:pt x="165" y="120"/>
                    <a:pt x="159" y="123"/>
                    <a:pt x="154" y="126"/>
                  </a:cubicBezTo>
                  <a:cubicBezTo>
                    <a:pt x="145" y="126"/>
                    <a:pt x="136" y="128"/>
                    <a:pt x="128" y="128"/>
                  </a:cubicBezTo>
                  <a:lnTo>
                    <a:pt x="78" y="128"/>
                  </a:lnTo>
                  <a:lnTo>
                    <a:pt x="78" y="33"/>
                  </a:lnTo>
                  <a:close/>
                  <a:moveTo>
                    <a:pt x="15" y="1"/>
                  </a:moveTo>
                  <a:cubicBezTo>
                    <a:pt x="12" y="1"/>
                    <a:pt x="6" y="1"/>
                    <a:pt x="3" y="4"/>
                  </a:cubicBezTo>
                  <a:cubicBezTo>
                    <a:pt x="0" y="13"/>
                    <a:pt x="0" y="21"/>
                    <a:pt x="3" y="30"/>
                  </a:cubicBezTo>
                  <a:cubicBezTo>
                    <a:pt x="6" y="33"/>
                    <a:pt x="12" y="33"/>
                    <a:pt x="15" y="33"/>
                  </a:cubicBezTo>
                  <a:lnTo>
                    <a:pt x="44" y="33"/>
                  </a:lnTo>
                  <a:lnTo>
                    <a:pt x="44" y="247"/>
                  </a:lnTo>
                  <a:lnTo>
                    <a:pt x="15" y="247"/>
                  </a:lnTo>
                  <a:cubicBezTo>
                    <a:pt x="12" y="247"/>
                    <a:pt x="6" y="247"/>
                    <a:pt x="3" y="250"/>
                  </a:cubicBezTo>
                  <a:cubicBezTo>
                    <a:pt x="0" y="259"/>
                    <a:pt x="0" y="267"/>
                    <a:pt x="3" y="276"/>
                  </a:cubicBezTo>
                  <a:cubicBezTo>
                    <a:pt x="6" y="279"/>
                    <a:pt x="12" y="279"/>
                    <a:pt x="15" y="279"/>
                  </a:cubicBezTo>
                  <a:lnTo>
                    <a:pt x="107" y="279"/>
                  </a:lnTo>
                  <a:cubicBezTo>
                    <a:pt x="113" y="279"/>
                    <a:pt x="116" y="279"/>
                    <a:pt x="119" y="276"/>
                  </a:cubicBezTo>
                  <a:cubicBezTo>
                    <a:pt x="125" y="267"/>
                    <a:pt x="125" y="259"/>
                    <a:pt x="119" y="250"/>
                  </a:cubicBezTo>
                  <a:cubicBezTo>
                    <a:pt x="116" y="247"/>
                    <a:pt x="113" y="247"/>
                    <a:pt x="107" y="247"/>
                  </a:cubicBezTo>
                  <a:lnTo>
                    <a:pt x="78" y="247"/>
                  </a:lnTo>
                  <a:lnTo>
                    <a:pt x="78" y="160"/>
                  </a:lnTo>
                  <a:lnTo>
                    <a:pt x="93" y="160"/>
                  </a:lnTo>
                  <a:cubicBezTo>
                    <a:pt x="96" y="159"/>
                    <a:pt x="99" y="158"/>
                    <a:pt x="102" y="158"/>
                  </a:cubicBezTo>
                  <a:cubicBezTo>
                    <a:pt x="105" y="158"/>
                    <a:pt x="109" y="159"/>
                    <a:pt x="113" y="160"/>
                  </a:cubicBezTo>
                  <a:cubicBezTo>
                    <a:pt x="122" y="160"/>
                    <a:pt x="133" y="166"/>
                    <a:pt x="142" y="172"/>
                  </a:cubicBezTo>
                  <a:cubicBezTo>
                    <a:pt x="148" y="175"/>
                    <a:pt x="151" y="181"/>
                    <a:pt x="154" y="183"/>
                  </a:cubicBezTo>
                  <a:cubicBezTo>
                    <a:pt x="156" y="189"/>
                    <a:pt x="162" y="192"/>
                    <a:pt x="165" y="198"/>
                  </a:cubicBezTo>
                  <a:lnTo>
                    <a:pt x="174" y="212"/>
                  </a:lnTo>
                  <a:lnTo>
                    <a:pt x="183" y="230"/>
                  </a:lnTo>
                  <a:cubicBezTo>
                    <a:pt x="185" y="236"/>
                    <a:pt x="188" y="241"/>
                    <a:pt x="191" y="244"/>
                  </a:cubicBezTo>
                  <a:cubicBezTo>
                    <a:pt x="197" y="256"/>
                    <a:pt x="203" y="265"/>
                    <a:pt x="212" y="270"/>
                  </a:cubicBezTo>
                  <a:cubicBezTo>
                    <a:pt x="217" y="276"/>
                    <a:pt x="226" y="276"/>
                    <a:pt x="232" y="279"/>
                  </a:cubicBezTo>
                  <a:lnTo>
                    <a:pt x="249" y="279"/>
                  </a:lnTo>
                  <a:cubicBezTo>
                    <a:pt x="252" y="279"/>
                    <a:pt x="258" y="276"/>
                    <a:pt x="261" y="273"/>
                  </a:cubicBezTo>
                  <a:cubicBezTo>
                    <a:pt x="264" y="267"/>
                    <a:pt x="264" y="259"/>
                    <a:pt x="261" y="250"/>
                  </a:cubicBezTo>
                  <a:cubicBezTo>
                    <a:pt x="255" y="247"/>
                    <a:pt x="252" y="247"/>
                    <a:pt x="249" y="247"/>
                  </a:cubicBezTo>
                  <a:lnTo>
                    <a:pt x="243" y="247"/>
                  </a:lnTo>
                  <a:cubicBezTo>
                    <a:pt x="238" y="247"/>
                    <a:pt x="235" y="244"/>
                    <a:pt x="232" y="241"/>
                  </a:cubicBezTo>
                  <a:cubicBezTo>
                    <a:pt x="226" y="236"/>
                    <a:pt x="223" y="230"/>
                    <a:pt x="220" y="227"/>
                  </a:cubicBezTo>
                  <a:lnTo>
                    <a:pt x="212" y="212"/>
                  </a:lnTo>
                  <a:lnTo>
                    <a:pt x="203" y="195"/>
                  </a:lnTo>
                  <a:cubicBezTo>
                    <a:pt x="200" y="192"/>
                    <a:pt x="197" y="186"/>
                    <a:pt x="194" y="181"/>
                  </a:cubicBezTo>
                  <a:cubicBezTo>
                    <a:pt x="188" y="175"/>
                    <a:pt x="185" y="172"/>
                    <a:pt x="183" y="166"/>
                  </a:cubicBezTo>
                  <a:cubicBezTo>
                    <a:pt x="180" y="163"/>
                    <a:pt x="174" y="160"/>
                    <a:pt x="171" y="157"/>
                  </a:cubicBezTo>
                  <a:cubicBezTo>
                    <a:pt x="168" y="154"/>
                    <a:pt x="165" y="152"/>
                    <a:pt x="159" y="152"/>
                  </a:cubicBezTo>
                  <a:cubicBezTo>
                    <a:pt x="171" y="149"/>
                    <a:pt x="180" y="146"/>
                    <a:pt x="188" y="140"/>
                  </a:cubicBezTo>
                  <a:cubicBezTo>
                    <a:pt x="194" y="137"/>
                    <a:pt x="203" y="131"/>
                    <a:pt x="209" y="126"/>
                  </a:cubicBezTo>
                  <a:cubicBezTo>
                    <a:pt x="214" y="120"/>
                    <a:pt x="217" y="111"/>
                    <a:pt x="220" y="105"/>
                  </a:cubicBezTo>
                  <a:cubicBezTo>
                    <a:pt x="223" y="97"/>
                    <a:pt x="226" y="88"/>
                    <a:pt x="226" y="79"/>
                  </a:cubicBezTo>
                  <a:cubicBezTo>
                    <a:pt x="226" y="68"/>
                    <a:pt x="223" y="59"/>
                    <a:pt x="220" y="47"/>
                  </a:cubicBezTo>
                  <a:cubicBezTo>
                    <a:pt x="214" y="39"/>
                    <a:pt x="209" y="30"/>
                    <a:pt x="203" y="24"/>
                  </a:cubicBezTo>
                  <a:cubicBezTo>
                    <a:pt x="194" y="15"/>
                    <a:pt x="183" y="10"/>
                    <a:pt x="174" y="7"/>
                  </a:cubicBezTo>
                  <a:cubicBezTo>
                    <a:pt x="159" y="4"/>
                    <a:pt x="145" y="1"/>
                    <a:pt x="133"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1964981" y="2226958"/>
              <a:ext cx="15573" cy="17878"/>
            </a:xfrm>
            <a:custGeom>
              <a:avLst/>
              <a:gdLst/>
              <a:ahLst/>
              <a:cxnLst/>
              <a:rect l="l" t="t" r="r" b="b"/>
              <a:pathLst>
                <a:path w="250" h="287" extrusionOk="0">
                  <a:moveTo>
                    <a:pt x="125" y="35"/>
                  </a:moveTo>
                  <a:cubicBezTo>
                    <a:pt x="137" y="35"/>
                    <a:pt x="149" y="38"/>
                    <a:pt x="160" y="44"/>
                  </a:cubicBezTo>
                  <a:cubicBezTo>
                    <a:pt x="172" y="49"/>
                    <a:pt x="180" y="55"/>
                    <a:pt x="189" y="64"/>
                  </a:cubicBezTo>
                  <a:cubicBezTo>
                    <a:pt x="195" y="75"/>
                    <a:pt x="201" y="87"/>
                    <a:pt x="206" y="99"/>
                  </a:cubicBezTo>
                  <a:cubicBezTo>
                    <a:pt x="209" y="113"/>
                    <a:pt x="212" y="131"/>
                    <a:pt x="212" y="145"/>
                  </a:cubicBezTo>
                  <a:cubicBezTo>
                    <a:pt x="212" y="159"/>
                    <a:pt x="209" y="174"/>
                    <a:pt x="206" y="191"/>
                  </a:cubicBezTo>
                  <a:cubicBezTo>
                    <a:pt x="204" y="203"/>
                    <a:pt x="195" y="215"/>
                    <a:pt x="189" y="226"/>
                  </a:cubicBezTo>
                  <a:cubicBezTo>
                    <a:pt x="180" y="235"/>
                    <a:pt x="172" y="244"/>
                    <a:pt x="160" y="249"/>
                  </a:cubicBezTo>
                  <a:cubicBezTo>
                    <a:pt x="149" y="252"/>
                    <a:pt x="137" y="255"/>
                    <a:pt x="125" y="255"/>
                  </a:cubicBezTo>
                  <a:cubicBezTo>
                    <a:pt x="114" y="255"/>
                    <a:pt x="99" y="252"/>
                    <a:pt x="88" y="249"/>
                  </a:cubicBezTo>
                  <a:cubicBezTo>
                    <a:pt x="79" y="244"/>
                    <a:pt x="67" y="235"/>
                    <a:pt x="62" y="226"/>
                  </a:cubicBezTo>
                  <a:cubicBezTo>
                    <a:pt x="53" y="215"/>
                    <a:pt x="47" y="203"/>
                    <a:pt x="44" y="191"/>
                  </a:cubicBezTo>
                  <a:cubicBezTo>
                    <a:pt x="41" y="174"/>
                    <a:pt x="38" y="159"/>
                    <a:pt x="38" y="145"/>
                  </a:cubicBezTo>
                  <a:cubicBezTo>
                    <a:pt x="38" y="131"/>
                    <a:pt x="41" y="113"/>
                    <a:pt x="44" y="99"/>
                  </a:cubicBezTo>
                  <a:cubicBezTo>
                    <a:pt x="47" y="87"/>
                    <a:pt x="53" y="75"/>
                    <a:pt x="62" y="64"/>
                  </a:cubicBezTo>
                  <a:cubicBezTo>
                    <a:pt x="67" y="55"/>
                    <a:pt x="79" y="49"/>
                    <a:pt x="88" y="44"/>
                  </a:cubicBezTo>
                  <a:cubicBezTo>
                    <a:pt x="99" y="38"/>
                    <a:pt x="114" y="35"/>
                    <a:pt x="125" y="35"/>
                  </a:cubicBezTo>
                  <a:close/>
                  <a:moveTo>
                    <a:pt x="125" y="0"/>
                  </a:moveTo>
                  <a:cubicBezTo>
                    <a:pt x="108" y="0"/>
                    <a:pt x="91" y="3"/>
                    <a:pt x="73" y="12"/>
                  </a:cubicBezTo>
                  <a:cubicBezTo>
                    <a:pt x="59" y="18"/>
                    <a:pt x="47" y="29"/>
                    <a:pt x="36" y="41"/>
                  </a:cubicBezTo>
                  <a:cubicBezTo>
                    <a:pt x="24" y="55"/>
                    <a:pt x="15" y="70"/>
                    <a:pt x="10" y="87"/>
                  </a:cubicBezTo>
                  <a:cubicBezTo>
                    <a:pt x="4" y="104"/>
                    <a:pt x="1" y="125"/>
                    <a:pt x="1" y="145"/>
                  </a:cubicBezTo>
                  <a:cubicBezTo>
                    <a:pt x="1" y="165"/>
                    <a:pt x="4" y="186"/>
                    <a:pt x="10" y="203"/>
                  </a:cubicBezTo>
                  <a:cubicBezTo>
                    <a:pt x="15" y="220"/>
                    <a:pt x="24" y="235"/>
                    <a:pt x="36" y="249"/>
                  </a:cubicBezTo>
                  <a:cubicBezTo>
                    <a:pt x="47" y="261"/>
                    <a:pt x="59" y="272"/>
                    <a:pt x="73" y="278"/>
                  </a:cubicBezTo>
                  <a:cubicBezTo>
                    <a:pt x="91" y="284"/>
                    <a:pt x="108" y="287"/>
                    <a:pt x="125" y="287"/>
                  </a:cubicBezTo>
                  <a:cubicBezTo>
                    <a:pt x="143" y="287"/>
                    <a:pt x="160" y="284"/>
                    <a:pt x="175" y="278"/>
                  </a:cubicBezTo>
                  <a:cubicBezTo>
                    <a:pt x="189" y="272"/>
                    <a:pt x="204" y="261"/>
                    <a:pt x="212" y="249"/>
                  </a:cubicBezTo>
                  <a:cubicBezTo>
                    <a:pt x="224" y="235"/>
                    <a:pt x="233" y="220"/>
                    <a:pt x="238" y="203"/>
                  </a:cubicBezTo>
                  <a:cubicBezTo>
                    <a:pt x="250" y="165"/>
                    <a:pt x="250" y="125"/>
                    <a:pt x="238" y="87"/>
                  </a:cubicBezTo>
                  <a:cubicBezTo>
                    <a:pt x="233" y="70"/>
                    <a:pt x="224" y="55"/>
                    <a:pt x="212" y="41"/>
                  </a:cubicBezTo>
                  <a:cubicBezTo>
                    <a:pt x="204" y="29"/>
                    <a:pt x="189" y="18"/>
                    <a:pt x="175" y="12"/>
                  </a:cubicBezTo>
                  <a:cubicBezTo>
                    <a:pt x="160" y="3"/>
                    <a:pt x="143" y="0"/>
                    <a:pt x="125" y="0"/>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1982174" y="2227269"/>
              <a:ext cx="17006" cy="17442"/>
            </a:xfrm>
            <a:custGeom>
              <a:avLst/>
              <a:gdLst/>
              <a:ahLst/>
              <a:cxnLst/>
              <a:rect l="l" t="t" r="r" b="b"/>
              <a:pathLst>
                <a:path w="273" h="280" extrusionOk="0">
                  <a:moveTo>
                    <a:pt x="20" y="1"/>
                  </a:moveTo>
                  <a:cubicBezTo>
                    <a:pt x="17" y="1"/>
                    <a:pt x="12" y="1"/>
                    <a:pt x="9" y="4"/>
                  </a:cubicBezTo>
                  <a:cubicBezTo>
                    <a:pt x="3" y="13"/>
                    <a:pt x="3" y="21"/>
                    <a:pt x="9" y="30"/>
                  </a:cubicBezTo>
                  <a:cubicBezTo>
                    <a:pt x="12" y="33"/>
                    <a:pt x="17" y="33"/>
                    <a:pt x="20" y="33"/>
                  </a:cubicBezTo>
                  <a:lnTo>
                    <a:pt x="32" y="33"/>
                  </a:lnTo>
                  <a:lnTo>
                    <a:pt x="29" y="247"/>
                  </a:lnTo>
                  <a:lnTo>
                    <a:pt x="14" y="247"/>
                  </a:lnTo>
                  <a:cubicBezTo>
                    <a:pt x="12" y="247"/>
                    <a:pt x="6" y="247"/>
                    <a:pt x="3" y="250"/>
                  </a:cubicBezTo>
                  <a:cubicBezTo>
                    <a:pt x="0" y="259"/>
                    <a:pt x="0" y="267"/>
                    <a:pt x="3" y="273"/>
                  </a:cubicBezTo>
                  <a:cubicBezTo>
                    <a:pt x="6" y="276"/>
                    <a:pt x="12" y="279"/>
                    <a:pt x="14" y="279"/>
                  </a:cubicBezTo>
                  <a:lnTo>
                    <a:pt x="87" y="279"/>
                  </a:lnTo>
                  <a:cubicBezTo>
                    <a:pt x="93" y="279"/>
                    <a:pt x="96" y="276"/>
                    <a:pt x="99" y="273"/>
                  </a:cubicBezTo>
                  <a:cubicBezTo>
                    <a:pt x="104" y="267"/>
                    <a:pt x="104" y="256"/>
                    <a:pt x="99" y="250"/>
                  </a:cubicBezTo>
                  <a:cubicBezTo>
                    <a:pt x="96" y="247"/>
                    <a:pt x="93" y="247"/>
                    <a:pt x="87" y="247"/>
                  </a:cubicBezTo>
                  <a:lnTo>
                    <a:pt x="61" y="247"/>
                  </a:lnTo>
                  <a:lnTo>
                    <a:pt x="67" y="56"/>
                  </a:lnTo>
                  <a:lnTo>
                    <a:pt x="116" y="189"/>
                  </a:lnTo>
                  <a:cubicBezTo>
                    <a:pt x="116" y="192"/>
                    <a:pt x="119" y="198"/>
                    <a:pt x="122" y="201"/>
                  </a:cubicBezTo>
                  <a:cubicBezTo>
                    <a:pt x="127" y="204"/>
                    <a:pt x="130" y="204"/>
                    <a:pt x="136" y="204"/>
                  </a:cubicBezTo>
                  <a:cubicBezTo>
                    <a:pt x="139" y="204"/>
                    <a:pt x="145" y="204"/>
                    <a:pt x="148" y="201"/>
                  </a:cubicBezTo>
                  <a:cubicBezTo>
                    <a:pt x="154" y="198"/>
                    <a:pt x="156" y="192"/>
                    <a:pt x="156" y="189"/>
                  </a:cubicBezTo>
                  <a:lnTo>
                    <a:pt x="206" y="56"/>
                  </a:lnTo>
                  <a:lnTo>
                    <a:pt x="209" y="247"/>
                  </a:lnTo>
                  <a:lnTo>
                    <a:pt x="183" y="247"/>
                  </a:lnTo>
                  <a:cubicBezTo>
                    <a:pt x="180" y="247"/>
                    <a:pt x="177" y="247"/>
                    <a:pt x="171" y="250"/>
                  </a:cubicBezTo>
                  <a:cubicBezTo>
                    <a:pt x="168" y="259"/>
                    <a:pt x="168" y="267"/>
                    <a:pt x="171" y="273"/>
                  </a:cubicBezTo>
                  <a:cubicBezTo>
                    <a:pt x="177" y="276"/>
                    <a:pt x="180" y="279"/>
                    <a:pt x="183" y="279"/>
                  </a:cubicBezTo>
                  <a:lnTo>
                    <a:pt x="255" y="279"/>
                  </a:lnTo>
                  <a:cubicBezTo>
                    <a:pt x="261" y="279"/>
                    <a:pt x="264" y="276"/>
                    <a:pt x="267" y="273"/>
                  </a:cubicBezTo>
                  <a:cubicBezTo>
                    <a:pt x="272" y="267"/>
                    <a:pt x="272" y="256"/>
                    <a:pt x="267" y="250"/>
                  </a:cubicBezTo>
                  <a:cubicBezTo>
                    <a:pt x="264" y="247"/>
                    <a:pt x="261" y="247"/>
                    <a:pt x="255" y="247"/>
                  </a:cubicBezTo>
                  <a:lnTo>
                    <a:pt x="243" y="247"/>
                  </a:lnTo>
                  <a:lnTo>
                    <a:pt x="238" y="33"/>
                  </a:lnTo>
                  <a:lnTo>
                    <a:pt x="249" y="33"/>
                  </a:lnTo>
                  <a:cubicBezTo>
                    <a:pt x="252" y="33"/>
                    <a:pt x="258" y="33"/>
                    <a:pt x="261" y="30"/>
                  </a:cubicBezTo>
                  <a:cubicBezTo>
                    <a:pt x="264" y="21"/>
                    <a:pt x="264" y="13"/>
                    <a:pt x="261" y="4"/>
                  </a:cubicBezTo>
                  <a:cubicBezTo>
                    <a:pt x="258" y="1"/>
                    <a:pt x="252" y="1"/>
                    <a:pt x="249" y="1"/>
                  </a:cubicBezTo>
                  <a:lnTo>
                    <a:pt x="200" y="1"/>
                  </a:lnTo>
                  <a:cubicBezTo>
                    <a:pt x="191" y="1"/>
                    <a:pt x="188" y="4"/>
                    <a:pt x="185" y="10"/>
                  </a:cubicBezTo>
                  <a:lnTo>
                    <a:pt x="133" y="152"/>
                  </a:lnTo>
                  <a:lnTo>
                    <a:pt x="84" y="10"/>
                  </a:lnTo>
                  <a:cubicBezTo>
                    <a:pt x="81" y="4"/>
                    <a:pt x="75" y="1"/>
                    <a:pt x="70"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2000550" y="2227269"/>
              <a:ext cx="15012" cy="17255"/>
            </a:xfrm>
            <a:custGeom>
              <a:avLst/>
              <a:gdLst/>
              <a:ahLst/>
              <a:cxnLst/>
              <a:rect l="l" t="t" r="r" b="b"/>
              <a:pathLst>
                <a:path w="241" h="277" extrusionOk="0">
                  <a:moveTo>
                    <a:pt x="15" y="1"/>
                  </a:moveTo>
                  <a:cubicBezTo>
                    <a:pt x="12" y="1"/>
                    <a:pt x="9" y="1"/>
                    <a:pt x="6" y="4"/>
                  </a:cubicBezTo>
                  <a:cubicBezTo>
                    <a:pt x="0" y="13"/>
                    <a:pt x="0" y="21"/>
                    <a:pt x="6" y="30"/>
                  </a:cubicBezTo>
                  <a:cubicBezTo>
                    <a:pt x="9" y="33"/>
                    <a:pt x="12" y="33"/>
                    <a:pt x="15" y="33"/>
                  </a:cubicBezTo>
                  <a:lnTo>
                    <a:pt x="41" y="33"/>
                  </a:lnTo>
                  <a:lnTo>
                    <a:pt x="41" y="244"/>
                  </a:lnTo>
                  <a:lnTo>
                    <a:pt x="18" y="244"/>
                  </a:lnTo>
                  <a:cubicBezTo>
                    <a:pt x="12" y="244"/>
                    <a:pt x="9" y="244"/>
                    <a:pt x="6" y="247"/>
                  </a:cubicBezTo>
                  <a:cubicBezTo>
                    <a:pt x="0" y="256"/>
                    <a:pt x="0" y="265"/>
                    <a:pt x="6" y="273"/>
                  </a:cubicBezTo>
                  <a:cubicBezTo>
                    <a:pt x="9" y="276"/>
                    <a:pt x="12" y="276"/>
                    <a:pt x="18" y="276"/>
                  </a:cubicBezTo>
                  <a:lnTo>
                    <a:pt x="226" y="276"/>
                  </a:lnTo>
                  <a:cubicBezTo>
                    <a:pt x="229" y="276"/>
                    <a:pt x="232" y="276"/>
                    <a:pt x="235" y="273"/>
                  </a:cubicBezTo>
                  <a:cubicBezTo>
                    <a:pt x="238" y="270"/>
                    <a:pt x="241" y="265"/>
                    <a:pt x="241" y="262"/>
                  </a:cubicBezTo>
                  <a:lnTo>
                    <a:pt x="241" y="192"/>
                  </a:lnTo>
                  <a:cubicBezTo>
                    <a:pt x="241" y="186"/>
                    <a:pt x="238" y="183"/>
                    <a:pt x="235" y="181"/>
                  </a:cubicBezTo>
                  <a:cubicBezTo>
                    <a:pt x="233" y="179"/>
                    <a:pt x="230" y="176"/>
                    <a:pt x="227" y="176"/>
                  </a:cubicBezTo>
                  <a:cubicBezTo>
                    <a:pt x="225" y="176"/>
                    <a:pt x="224" y="177"/>
                    <a:pt x="224" y="178"/>
                  </a:cubicBezTo>
                  <a:cubicBezTo>
                    <a:pt x="222" y="177"/>
                    <a:pt x="220" y="176"/>
                    <a:pt x="219" y="176"/>
                  </a:cubicBezTo>
                  <a:cubicBezTo>
                    <a:pt x="215" y="176"/>
                    <a:pt x="211" y="179"/>
                    <a:pt x="209" y="181"/>
                  </a:cubicBezTo>
                  <a:cubicBezTo>
                    <a:pt x="206" y="183"/>
                    <a:pt x="203" y="186"/>
                    <a:pt x="206" y="192"/>
                  </a:cubicBezTo>
                  <a:lnTo>
                    <a:pt x="206" y="244"/>
                  </a:lnTo>
                  <a:lnTo>
                    <a:pt x="76" y="244"/>
                  </a:lnTo>
                  <a:lnTo>
                    <a:pt x="76" y="149"/>
                  </a:lnTo>
                  <a:lnTo>
                    <a:pt x="134" y="149"/>
                  </a:lnTo>
                  <a:lnTo>
                    <a:pt x="134" y="172"/>
                  </a:lnTo>
                  <a:cubicBezTo>
                    <a:pt x="134" y="175"/>
                    <a:pt x="134" y="181"/>
                    <a:pt x="137" y="183"/>
                  </a:cubicBezTo>
                  <a:cubicBezTo>
                    <a:pt x="142" y="186"/>
                    <a:pt x="145" y="186"/>
                    <a:pt x="151" y="186"/>
                  </a:cubicBezTo>
                  <a:cubicBezTo>
                    <a:pt x="157" y="186"/>
                    <a:pt x="160" y="186"/>
                    <a:pt x="166" y="183"/>
                  </a:cubicBezTo>
                  <a:cubicBezTo>
                    <a:pt x="168" y="181"/>
                    <a:pt x="168" y="175"/>
                    <a:pt x="168" y="172"/>
                  </a:cubicBezTo>
                  <a:lnTo>
                    <a:pt x="168" y="99"/>
                  </a:lnTo>
                  <a:cubicBezTo>
                    <a:pt x="168" y="94"/>
                    <a:pt x="168" y="91"/>
                    <a:pt x="166" y="88"/>
                  </a:cubicBezTo>
                  <a:cubicBezTo>
                    <a:pt x="163" y="85"/>
                    <a:pt x="157" y="82"/>
                    <a:pt x="151" y="82"/>
                  </a:cubicBezTo>
                  <a:cubicBezTo>
                    <a:pt x="145" y="82"/>
                    <a:pt x="142" y="85"/>
                    <a:pt x="137" y="88"/>
                  </a:cubicBezTo>
                  <a:cubicBezTo>
                    <a:pt x="134" y="91"/>
                    <a:pt x="134" y="94"/>
                    <a:pt x="134" y="99"/>
                  </a:cubicBezTo>
                  <a:lnTo>
                    <a:pt x="134" y="120"/>
                  </a:lnTo>
                  <a:lnTo>
                    <a:pt x="76" y="120"/>
                  </a:lnTo>
                  <a:lnTo>
                    <a:pt x="76" y="33"/>
                  </a:lnTo>
                  <a:lnTo>
                    <a:pt x="200" y="33"/>
                  </a:lnTo>
                  <a:lnTo>
                    <a:pt x="200" y="76"/>
                  </a:lnTo>
                  <a:cubicBezTo>
                    <a:pt x="200" y="79"/>
                    <a:pt x="200" y="85"/>
                    <a:pt x="203" y="88"/>
                  </a:cubicBezTo>
                  <a:cubicBezTo>
                    <a:pt x="209" y="91"/>
                    <a:pt x="212" y="91"/>
                    <a:pt x="218" y="91"/>
                  </a:cubicBezTo>
                  <a:cubicBezTo>
                    <a:pt x="224" y="91"/>
                    <a:pt x="226" y="91"/>
                    <a:pt x="232" y="88"/>
                  </a:cubicBezTo>
                  <a:cubicBezTo>
                    <a:pt x="235" y="85"/>
                    <a:pt x="235" y="79"/>
                    <a:pt x="235" y="76"/>
                  </a:cubicBezTo>
                  <a:lnTo>
                    <a:pt x="235" y="18"/>
                  </a:lnTo>
                  <a:cubicBezTo>
                    <a:pt x="235" y="13"/>
                    <a:pt x="235" y="10"/>
                    <a:pt x="232" y="4"/>
                  </a:cubicBezTo>
                  <a:cubicBezTo>
                    <a:pt x="229" y="1"/>
                    <a:pt x="224" y="1"/>
                    <a:pt x="221"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1793239" y="2333417"/>
              <a:ext cx="24419" cy="36005"/>
            </a:xfrm>
            <a:custGeom>
              <a:avLst/>
              <a:gdLst/>
              <a:ahLst/>
              <a:cxnLst/>
              <a:rect l="l" t="t" r="r" b="b"/>
              <a:pathLst>
                <a:path w="392" h="578" extrusionOk="0">
                  <a:moveTo>
                    <a:pt x="78" y="0"/>
                  </a:moveTo>
                  <a:cubicBezTo>
                    <a:pt x="70" y="0"/>
                    <a:pt x="58" y="3"/>
                    <a:pt x="49" y="9"/>
                  </a:cubicBezTo>
                  <a:cubicBezTo>
                    <a:pt x="44" y="15"/>
                    <a:pt x="41" y="23"/>
                    <a:pt x="41" y="32"/>
                  </a:cubicBezTo>
                  <a:lnTo>
                    <a:pt x="32" y="270"/>
                  </a:lnTo>
                  <a:cubicBezTo>
                    <a:pt x="32" y="278"/>
                    <a:pt x="35" y="287"/>
                    <a:pt x="41" y="296"/>
                  </a:cubicBezTo>
                  <a:cubicBezTo>
                    <a:pt x="48" y="300"/>
                    <a:pt x="57" y="302"/>
                    <a:pt x="66" y="302"/>
                  </a:cubicBezTo>
                  <a:cubicBezTo>
                    <a:pt x="75" y="302"/>
                    <a:pt x="84" y="300"/>
                    <a:pt x="93" y="296"/>
                  </a:cubicBezTo>
                  <a:cubicBezTo>
                    <a:pt x="107" y="287"/>
                    <a:pt x="125" y="278"/>
                    <a:pt x="142" y="273"/>
                  </a:cubicBezTo>
                  <a:cubicBezTo>
                    <a:pt x="159" y="267"/>
                    <a:pt x="180" y="264"/>
                    <a:pt x="200" y="264"/>
                  </a:cubicBezTo>
                  <a:cubicBezTo>
                    <a:pt x="217" y="264"/>
                    <a:pt x="235" y="267"/>
                    <a:pt x="249" y="273"/>
                  </a:cubicBezTo>
                  <a:cubicBezTo>
                    <a:pt x="264" y="278"/>
                    <a:pt x="275" y="287"/>
                    <a:pt x="284" y="296"/>
                  </a:cubicBezTo>
                  <a:cubicBezTo>
                    <a:pt x="296" y="307"/>
                    <a:pt x="304" y="322"/>
                    <a:pt x="307" y="336"/>
                  </a:cubicBezTo>
                  <a:cubicBezTo>
                    <a:pt x="313" y="351"/>
                    <a:pt x="316" y="368"/>
                    <a:pt x="316" y="383"/>
                  </a:cubicBezTo>
                  <a:cubicBezTo>
                    <a:pt x="316" y="400"/>
                    <a:pt x="313" y="417"/>
                    <a:pt x="307" y="435"/>
                  </a:cubicBezTo>
                  <a:cubicBezTo>
                    <a:pt x="304" y="449"/>
                    <a:pt x="296" y="461"/>
                    <a:pt x="284" y="472"/>
                  </a:cubicBezTo>
                  <a:cubicBezTo>
                    <a:pt x="272" y="484"/>
                    <a:pt x="258" y="493"/>
                    <a:pt x="243" y="498"/>
                  </a:cubicBezTo>
                  <a:cubicBezTo>
                    <a:pt x="226" y="504"/>
                    <a:pt x="209" y="507"/>
                    <a:pt x="191" y="507"/>
                  </a:cubicBezTo>
                  <a:cubicBezTo>
                    <a:pt x="165" y="507"/>
                    <a:pt x="142" y="501"/>
                    <a:pt x="119" y="496"/>
                  </a:cubicBezTo>
                  <a:cubicBezTo>
                    <a:pt x="96" y="484"/>
                    <a:pt x="73" y="472"/>
                    <a:pt x="52" y="458"/>
                  </a:cubicBezTo>
                  <a:cubicBezTo>
                    <a:pt x="47" y="452"/>
                    <a:pt x="38" y="452"/>
                    <a:pt x="29" y="452"/>
                  </a:cubicBezTo>
                  <a:cubicBezTo>
                    <a:pt x="12" y="461"/>
                    <a:pt x="0" y="481"/>
                    <a:pt x="0" y="501"/>
                  </a:cubicBezTo>
                  <a:cubicBezTo>
                    <a:pt x="3" y="507"/>
                    <a:pt x="9" y="516"/>
                    <a:pt x="15" y="519"/>
                  </a:cubicBezTo>
                  <a:cubicBezTo>
                    <a:pt x="41" y="536"/>
                    <a:pt x="67" y="551"/>
                    <a:pt x="96" y="562"/>
                  </a:cubicBezTo>
                  <a:cubicBezTo>
                    <a:pt x="128" y="574"/>
                    <a:pt x="157" y="577"/>
                    <a:pt x="188" y="577"/>
                  </a:cubicBezTo>
                  <a:cubicBezTo>
                    <a:pt x="193" y="577"/>
                    <a:pt x="198" y="577"/>
                    <a:pt x="203" y="577"/>
                  </a:cubicBezTo>
                  <a:cubicBezTo>
                    <a:pt x="227" y="577"/>
                    <a:pt x="251" y="572"/>
                    <a:pt x="272" y="562"/>
                  </a:cubicBezTo>
                  <a:cubicBezTo>
                    <a:pt x="296" y="553"/>
                    <a:pt x="319" y="539"/>
                    <a:pt x="336" y="522"/>
                  </a:cubicBezTo>
                  <a:cubicBezTo>
                    <a:pt x="354" y="504"/>
                    <a:pt x="368" y="484"/>
                    <a:pt x="377" y="461"/>
                  </a:cubicBezTo>
                  <a:cubicBezTo>
                    <a:pt x="385" y="435"/>
                    <a:pt x="391" y="409"/>
                    <a:pt x="391" y="383"/>
                  </a:cubicBezTo>
                  <a:cubicBezTo>
                    <a:pt x="391" y="357"/>
                    <a:pt x="385" y="330"/>
                    <a:pt x="377" y="307"/>
                  </a:cubicBezTo>
                  <a:cubicBezTo>
                    <a:pt x="371" y="284"/>
                    <a:pt x="356" y="264"/>
                    <a:pt x="342" y="246"/>
                  </a:cubicBezTo>
                  <a:cubicBezTo>
                    <a:pt x="325" y="229"/>
                    <a:pt x="304" y="215"/>
                    <a:pt x="284" y="206"/>
                  </a:cubicBezTo>
                  <a:cubicBezTo>
                    <a:pt x="259" y="197"/>
                    <a:pt x="232" y="193"/>
                    <a:pt x="206" y="193"/>
                  </a:cubicBezTo>
                  <a:cubicBezTo>
                    <a:pt x="188" y="193"/>
                    <a:pt x="169" y="195"/>
                    <a:pt x="151" y="200"/>
                  </a:cubicBezTo>
                  <a:cubicBezTo>
                    <a:pt x="133" y="203"/>
                    <a:pt x="119" y="212"/>
                    <a:pt x="102" y="220"/>
                  </a:cubicBezTo>
                  <a:lnTo>
                    <a:pt x="110" y="67"/>
                  </a:lnTo>
                  <a:lnTo>
                    <a:pt x="330" y="67"/>
                  </a:lnTo>
                  <a:cubicBezTo>
                    <a:pt x="339" y="67"/>
                    <a:pt x="348" y="64"/>
                    <a:pt x="354" y="58"/>
                  </a:cubicBezTo>
                  <a:cubicBezTo>
                    <a:pt x="359" y="52"/>
                    <a:pt x="362" y="44"/>
                    <a:pt x="362" y="35"/>
                  </a:cubicBezTo>
                  <a:cubicBezTo>
                    <a:pt x="362" y="23"/>
                    <a:pt x="359" y="15"/>
                    <a:pt x="354" y="9"/>
                  </a:cubicBezTo>
                  <a:cubicBezTo>
                    <a:pt x="348" y="3"/>
                    <a:pt x="339" y="0"/>
                    <a:pt x="330"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1830366" y="2332669"/>
              <a:ext cx="24294" cy="36628"/>
            </a:xfrm>
            <a:custGeom>
              <a:avLst/>
              <a:gdLst/>
              <a:ahLst/>
              <a:cxnLst/>
              <a:rect l="l" t="t" r="r" b="b"/>
              <a:pathLst>
                <a:path w="390" h="588" extrusionOk="0">
                  <a:moveTo>
                    <a:pt x="195" y="72"/>
                  </a:moveTo>
                  <a:cubicBezTo>
                    <a:pt x="209" y="72"/>
                    <a:pt x="222" y="74"/>
                    <a:pt x="236" y="79"/>
                  </a:cubicBezTo>
                  <a:cubicBezTo>
                    <a:pt x="247" y="85"/>
                    <a:pt x="259" y="90"/>
                    <a:pt x="270" y="96"/>
                  </a:cubicBezTo>
                  <a:cubicBezTo>
                    <a:pt x="279" y="105"/>
                    <a:pt x="285" y="114"/>
                    <a:pt x="291" y="125"/>
                  </a:cubicBezTo>
                  <a:cubicBezTo>
                    <a:pt x="296" y="137"/>
                    <a:pt x="299" y="148"/>
                    <a:pt x="299" y="163"/>
                  </a:cubicBezTo>
                  <a:cubicBezTo>
                    <a:pt x="299" y="174"/>
                    <a:pt x="296" y="186"/>
                    <a:pt x="291" y="195"/>
                  </a:cubicBezTo>
                  <a:cubicBezTo>
                    <a:pt x="285" y="206"/>
                    <a:pt x="279" y="215"/>
                    <a:pt x="270" y="224"/>
                  </a:cubicBezTo>
                  <a:cubicBezTo>
                    <a:pt x="259" y="232"/>
                    <a:pt x="247" y="238"/>
                    <a:pt x="236" y="241"/>
                  </a:cubicBezTo>
                  <a:cubicBezTo>
                    <a:pt x="222" y="245"/>
                    <a:pt x="209" y="248"/>
                    <a:pt x="195" y="248"/>
                  </a:cubicBezTo>
                  <a:cubicBezTo>
                    <a:pt x="181" y="248"/>
                    <a:pt x="167" y="245"/>
                    <a:pt x="154" y="241"/>
                  </a:cubicBezTo>
                  <a:cubicBezTo>
                    <a:pt x="143" y="238"/>
                    <a:pt x="131" y="232"/>
                    <a:pt x="123" y="224"/>
                  </a:cubicBezTo>
                  <a:cubicBezTo>
                    <a:pt x="114" y="215"/>
                    <a:pt x="105" y="206"/>
                    <a:pt x="102" y="195"/>
                  </a:cubicBezTo>
                  <a:cubicBezTo>
                    <a:pt x="96" y="186"/>
                    <a:pt x="94" y="174"/>
                    <a:pt x="94" y="163"/>
                  </a:cubicBezTo>
                  <a:lnTo>
                    <a:pt x="94" y="160"/>
                  </a:lnTo>
                  <a:cubicBezTo>
                    <a:pt x="94" y="148"/>
                    <a:pt x="96" y="137"/>
                    <a:pt x="102" y="125"/>
                  </a:cubicBezTo>
                  <a:cubicBezTo>
                    <a:pt x="105" y="114"/>
                    <a:pt x="114" y="105"/>
                    <a:pt x="123" y="96"/>
                  </a:cubicBezTo>
                  <a:cubicBezTo>
                    <a:pt x="131" y="90"/>
                    <a:pt x="143" y="85"/>
                    <a:pt x="154" y="79"/>
                  </a:cubicBezTo>
                  <a:cubicBezTo>
                    <a:pt x="167" y="74"/>
                    <a:pt x="181" y="72"/>
                    <a:pt x="195" y="72"/>
                  </a:cubicBezTo>
                  <a:close/>
                  <a:moveTo>
                    <a:pt x="195" y="313"/>
                  </a:moveTo>
                  <a:cubicBezTo>
                    <a:pt x="209" y="313"/>
                    <a:pt x="227" y="316"/>
                    <a:pt x="241" y="322"/>
                  </a:cubicBezTo>
                  <a:cubicBezTo>
                    <a:pt x="256" y="325"/>
                    <a:pt x="267" y="334"/>
                    <a:pt x="279" y="342"/>
                  </a:cubicBezTo>
                  <a:cubicBezTo>
                    <a:pt x="288" y="351"/>
                    <a:pt x="296" y="360"/>
                    <a:pt x="302" y="374"/>
                  </a:cubicBezTo>
                  <a:cubicBezTo>
                    <a:pt x="314" y="400"/>
                    <a:pt x="314" y="429"/>
                    <a:pt x="302" y="455"/>
                  </a:cubicBezTo>
                  <a:cubicBezTo>
                    <a:pt x="296" y="470"/>
                    <a:pt x="288" y="479"/>
                    <a:pt x="279" y="490"/>
                  </a:cubicBezTo>
                  <a:cubicBezTo>
                    <a:pt x="267" y="499"/>
                    <a:pt x="256" y="505"/>
                    <a:pt x="241" y="510"/>
                  </a:cubicBezTo>
                  <a:cubicBezTo>
                    <a:pt x="227" y="516"/>
                    <a:pt x="209" y="516"/>
                    <a:pt x="195" y="516"/>
                  </a:cubicBezTo>
                  <a:cubicBezTo>
                    <a:pt x="178" y="516"/>
                    <a:pt x="163" y="516"/>
                    <a:pt x="146" y="510"/>
                  </a:cubicBezTo>
                  <a:cubicBezTo>
                    <a:pt x="134" y="505"/>
                    <a:pt x="120" y="499"/>
                    <a:pt x="111" y="490"/>
                  </a:cubicBezTo>
                  <a:cubicBezTo>
                    <a:pt x="99" y="479"/>
                    <a:pt x="91" y="470"/>
                    <a:pt x="85" y="455"/>
                  </a:cubicBezTo>
                  <a:cubicBezTo>
                    <a:pt x="79" y="444"/>
                    <a:pt x="76" y="429"/>
                    <a:pt x="76" y="415"/>
                  </a:cubicBezTo>
                  <a:cubicBezTo>
                    <a:pt x="76" y="400"/>
                    <a:pt x="79" y="386"/>
                    <a:pt x="85" y="374"/>
                  </a:cubicBezTo>
                  <a:cubicBezTo>
                    <a:pt x="91" y="360"/>
                    <a:pt x="99" y="351"/>
                    <a:pt x="111" y="342"/>
                  </a:cubicBezTo>
                  <a:cubicBezTo>
                    <a:pt x="120" y="331"/>
                    <a:pt x="134" y="325"/>
                    <a:pt x="146" y="322"/>
                  </a:cubicBezTo>
                  <a:cubicBezTo>
                    <a:pt x="163" y="316"/>
                    <a:pt x="178" y="313"/>
                    <a:pt x="195" y="313"/>
                  </a:cubicBezTo>
                  <a:close/>
                  <a:moveTo>
                    <a:pt x="195" y="1"/>
                  </a:moveTo>
                  <a:cubicBezTo>
                    <a:pt x="172" y="1"/>
                    <a:pt x="149" y="4"/>
                    <a:pt x="125" y="12"/>
                  </a:cubicBezTo>
                  <a:cubicBezTo>
                    <a:pt x="105" y="21"/>
                    <a:pt x="85" y="32"/>
                    <a:pt x="70" y="47"/>
                  </a:cubicBezTo>
                  <a:cubicBezTo>
                    <a:pt x="53" y="61"/>
                    <a:pt x="41" y="76"/>
                    <a:pt x="33" y="96"/>
                  </a:cubicBezTo>
                  <a:cubicBezTo>
                    <a:pt x="24" y="117"/>
                    <a:pt x="18" y="137"/>
                    <a:pt x="21" y="157"/>
                  </a:cubicBezTo>
                  <a:cubicBezTo>
                    <a:pt x="18" y="172"/>
                    <a:pt x="21" y="183"/>
                    <a:pt x="24" y="195"/>
                  </a:cubicBezTo>
                  <a:cubicBezTo>
                    <a:pt x="30" y="206"/>
                    <a:pt x="36" y="218"/>
                    <a:pt x="41" y="227"/>
                  </a:cubicBezTo>
                  <a:cubicBezTo>
                    <a:pt x="50" y="238"/>
                    <a:pt x="56" y="247"/>
                    <a:pt x="68" y="256"/>
                  </a:cubicBezTo>
                  <a:cubicBezTo>
                    <a:pt x="76" y="261"/>
                    <a:pt x="88" y="270"/>
                    <a:pt x="96" y="276"/>
                  </a:cubicBezTo>
                  <a:cubicBezTo>
                    <a:pt x="85" y="282"/>
                    <a:pt x="70" y="290"/>
                    <a:pt x="59" y="299"/>
                  </a:cubicBezTo>
                  <a:cubicBezTo>
                    <a:pt x="47" y="308"/>
                    <a:pt x="36" y="316"/>
                    <a:pt x="27" y="331"/>
                  </a:cubicBezTo>
                  <a:cubicBezTo>
                    <a:pt x="18" y="342"/>
                    <a:pt x="12" y="354"/>
                    <a:pt x="7" y="369"/>
                  </a:cubicBezTo>
                  <a:cubicBezTo>
                    <a:pt x="4" y="383"/>
                    <a:pt x="1" y="397"/>
                    <a:pt x="1" y="412"/>
                  </a:cubicBezTo>
                  <a:cubicBezTo>
                    <a:pt x="1" y="461"/>
                    <a:pt x="21" y="505"/>
                    <a:pt x="56" y="537"/>
                  </a:cubicBezTo>
                  <a:cubicBezTo>
                    <a:pt x="73" y="554"/>
                    <a:pt x="94" y="565"/>
                    <a:pt x="117" y="574"/>
                  </a:cubicBezTo>
                  <a:cubicBezTo>
                    <a:pt x="143" y="583"/>
                    <a:pt x="169" y="587"/>
                    <a:pt x="195" y="587"/>
                  </a:cubicBezTo>
                  <a:cubicBezTo>
                    <a:pt x="221" y="587"/>
                    <a:pt x="247" y="583"/>
                    <a:pt x="273" y="574"/>
                  </a:cubicBezTo>
                  <a:cubicBezTo>
                    <a:pt x="296" y="565"/>
                    <a:pt x="317" y="554"/>
                    <a:pt x="334" y="537"/>
                  </a:cubicBezTo>
                  <a:cubicBezTo>
                    <a:pt x="369" y="505"/>
                    <a:pt x="389" y="461"/>
                    <a:pt x="389" y="412"/>
                  </a:cubicBezTo>
                  <a:cubicBezTo>
                    <a:pt x="389" y="397"/>
                    <a:pt x="386" y="383"/>
                    <a:pt x="383" y="369"/>
                  </a:cubicBezTo>
                  <a:cubicBezTo>
                    <a:pt x="377" y="354"/>
                    <a:pt x="372" y="342"/>
                    <a:pt x="363" y="331"/>
                  </a:cubicBezTo>
                  <a:cubicBezTo>
                    <a:pt x="354" y="319"/>
                    <a:pt x="343" y="308"/>
                    <a:pt x="331" y="299"/>
                  </a:cubicBezTo>
                  <a:cubicBezTo>
                    <a:pt x="320" y="290"/>
                    <a:pt x="305" y="282"/>
                    <a:pt x="291" y="276"/>
                  </a:cubicBezTo>
                  <a:cubicBezTo>
                    <a:pt x="302" y="270"/>
                    <a:pt x="314" y="261"/>
                    <a:pt x="322" y="256"/>
                  </a:cubicBezTo>
                  <a:cubicBezTo>
                    <a:pt x="331" y="247"/>
                    <a:pt x="340" y="238"/>
                    <a:pt x="348" y="227"/>
                  </a:cubicBezTo>
                  <a:cubicBezTo>
                    <a:pt x="354" y="218"/>
                    <a:pt x="360" y="206"/>
                    <a:pt x="366" y="195"/>
                  </a:cubicBezTo>
                  <a:cubicBezTo>
                    <a:pt x="369" y="183"/>
                    <a:pt x="372" y="172"/>
                    <a:pt x="372" y="157"/>
                  </a:cubicBezTo>
                  <a:cubicBezTo>
                    <a:pt x="372" y="137"/>
                    <a:pt x="366" y="117"/>
                    <a:pt x="357" y="96"/>
                  </a:cubicBezTo>
                  <a:cubicBezTo>
                    <a:pt x="348" y="76"/>
                    <a:pt x="337" y="61"/>
                    <a:pt x="322" y="47"/>
                  </a:cubicBezTo>
                  <a:cubicBezTo>
                    <a:pt x="305" y="32"/>
                    <a:pt x="285" y="21"/>
                    <a:pt x="264" y="12"/>
                  </a:cubicBezTo>
                  <a:cubicBezTo>
                    <a:pt x="244" y="4"/>
                    <a:pt x="218" y="1"/>
                    <a:pt x="195"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1865748" y="2349301"/>
              <a:ext cx="26412" cy="4049"/>
            </a:xfrm>
            <a:custGeom>
              <a:avLst/>
              <a:gdLst/>
              <a:ahLst/>
              <a:cxnLst/>
              <a:rect l="l" t="t" r="r" b="b"/>
              <a:pathLst>
                <a:path w="424" h="65" extrusionOk="0">
                  <a:moveTo>
                    <a:pt x="33" y="0"/>
                  </a:moveTo>
                  <a:cubicBezTo>
                    <a:pt x="24" y="0"/>
                    <a:pt x="15" y="3"/>
                    <a:pt x="6" y="9"/>
                  </a:cubicBezTo>
                  <a:cubicBezTo>
                    <a:pt x="4" y="15"/>
                    <a:pt x="1" y="23"/>
                    <a:pt x="1" y="32"/>
                  </a:cubicBezTo>
                  <a:cubicBezTo>
                    <a:pt x="1" y="41"/>
                    <a:pt x="4" y="49"/>
                    <a:pt x="6" y="58"/>
                  </a:cubicBezTo>
                  <a:cubicBezTo>
                    <a:pt x="13" y="62"/>
                    <a:pt x="19" y="65"/>
                    <a:pt x="26" y="65"/>
                  </a:cubicBezTo>
                  <a:cubicBezTo>
                    <a:pt x="28" y="65"/>
                    <a:pt x="30" y="65"/>
                    <a:pt x="33" y="64"/>
                  </a:cubicBezTo>
                  <a:lnTo>
                    <a:pt x="395" y="64"/>
                  </a:lnTo>
                  <a:cubicBezTo>
                    <a:pt x="396" y="65"/>
                    <a:pt x="398" y="65"/>
                    <a:pt x="400" y="65"/>
                  </a:cubicBezTo>
                  <a:cubicBezTo>
                    <a:pt x="405" y="65"/>
                    <a:pt x="411" y="62"/>
                    <a:pt x="418" y="58"/>
                  </a:cubicBezTo>
                  <a:cubicBezTo>
                    <a:pt x="421" y="49"/>
                    <a:pt x="424" y="41"/>
                    <a:pt x="424" y="32"/>
                  </a:cubicBezTo>
                  <a:cubicBezTo>
                    <a:pt x="424" y="23"/>
                    <a:pt x="421" y="15"/>
                    <a:pt x="418" y="9"/>
                  </a:cubicBezTo>
                  <a:cubicBezTo>
                    <a:pt x="409" y="3"/>
                    <a:pt x="400" y="0"/>
                    <a:pt x="395"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1902750" y="2333417"/>
              <a:ext cx="24419" cy="36005"/>
            </a:xfrm>
            <a:custGeom>
              <a:avLst/>
              <a:gdLst/>
              <a:ahLst/>
              <a:cxnLst/>
              <a:rect l="l" t="t" r="r" b="b"/>
              <a:pathLst>
                <a:path w="392" h="578" extrusionOk="0">
                  <a:moveTo>
                    <a:pt x="79" y="0"/>
                  </a:moveTo>
                  <a:cubicBezTo>
                    <a:pt x="70" y="0"/>
                    <a:pt x="58" y="3"/>
                    <a:pt x="53" y="9"/>
                  </a:cubicBezTo>
                  <a:cubicBezTo>
                    <a:pt x="47" y="15"/>
                    <a:pt x="44" y="23"/>
                    <a:pt x="44" y="32"/>
                  </a:cubicBezTo>
                  <a:lnTo>
                    <a:pt x="32" y="270"/>
                  </a:lnTo>
                  <a:cubicBezTo>
                    <a:pt x="32" y="278"/>
                    <a:pt x="35" y="287"/>
                    <a:pt x="41" y="296"/>
                  </a:cubicBezTo>
                  <a:cubicBezTo>
                    <a:pt x="50" y="300"/>
                    <a:pt x="58" y="302"/>
                    <a:pt x="67" y="302"/>
                  </a:cubicBezTo>
                  <a:cubicBezTo>
                    <a:pt x="76" y="302"/>
                    <a:pt x="84" y="300"/>
                    <a:pt x="93" y="296"/>
                  </a:cubicBezTo>
                  <a:cubicBezTo>
                    <a:pt x="108" y="287"/>
                    <a:pt x="125" y="278"/>
                    <a:pt x="142" y="273"/>
                  </a:cubicBezTo>
                  <a:cubicBezTo>
                    <a:pt x="163" y="267"/>
                    <a:pt x="183" y="264"/>
                    <a:pt x="200" y="264"/>
                  </a:cubicBezTo>
                  <a:cubicBezTo>
                    <a:pt x="218" y="264"/>
                    <a:pt x="235" y="267"/>
                    <a:pt x="250" y="273"/>
                  </a:cubicBezTo>
                  <a:cubicBezTo>
                    <a:pt x="264" y="278"/>
                    <a:pt x="276" y="287"/>
                    <a:pt x="287" y="296"/>
                  </a:cubicBezTo>
                  <a:cubicBezTo>
                    <a:pt x="296" y="307"/>
                    <a:pt x="305" y="322"/>
                    <a:pt x="310" y="336"/>
                  </a:cubicBezTo>
                  <a:cubicBezTo>
                    <a:pt x="316" y="351"/>
                    <a:pt x="319" y="368"/>
                    <a:pt x="316" y="383"/>
                  </a:cubicBezTo>
                  <a:cubicBezTo>
                    <a:pt x="319" y="400"/>
                    <a:pt x="316" y="417"/>
                    <a:pt x="310" y="435"/>
                  </a:cubicBezTo>
                  <a:cubicBezTo>
                    <a:pt x="305" y="449"/>
                    <a:pt x="296" y="461"/>
                    <a:pt x="284" y="472"/>
                  </a:cubicBezTo>
                  <a:cubicBezTo>
                    <a:pt x="273" y="484"/>
                    <a:pt x="261" y="493"/>
                    <a:pt x="244" y="498"/>
                  </a:cubicBezTo>
                  <a:cubicBezTo>
                    <a:pt x="226" y="504"/>
                    <a:pt x="209" y="507"/>
                    <a:pt x="192" y="507"/>
                  </a:cubicBezTo>
                  <a:cubicBezTo>
                    <a:pt x="166" y="507"/>
                    <a:pt x="142" y="501"/>
                    <a:pt x="119" y="496"/>
                  </a:cubicBezTo>
                  <a:cubicBezTo>
                    <a:pt x="96" y="484"/>
                    <a:pt x="73" y="472"/>
                    <a:pt x="53" y="458"/>
                  </a:cubicBezTo>
                  <a:cubicBezTo>
                    <a:pt x="47" y="452"/>
                    <a:pt x="38" y="452"/>
                    <a:pt x="29" y="452"/>
                  </a:cubicBezTo>
                  <a:cubicBezTo>
                    <a:pt x="21" y="455"/>
                    <a:pt x="15" y="464"/>
                    <a:pt x="9" y="472"/>
                  </a:cubicBezTo>
                  <a:cubicBezTo>
                    <a:pt x="3" y="481"/>
                    <a:pt x="0" y="490"/>
                    <a:pt x="3" y="501"/>
                  </a:cubicBezTo>
                  <a:cubicBezTo>
                    <a:pt x="3" y="507"/>
                    <a:pt x="9" y="516"/>
                    <a:pt x="18" y="519"/>
                  </a:cubicBezTo>
                  <a:cubicBezTo>
                    <a:pt x="41" y="536"/>
                    <a:pt x="70" y="551"/>
                    <a:pt x="96" y="562"/>
                  </a:cubicBezTo>
                  <a:cubicBezTo>
                    <a:pt x="128" y="574"/>
                    <a:pt x="160" y="577"/>
                    <a:pt x="189" y="577"/>
                  </a:cubicBezTo>
                  <a:cubicBezTo>
                    <a:pt x="194" y="577"/>
                    <a:pt x="199" y="577"/>
                    <a:pt x="204" y="577"/>
                  </a:cubicBezTo>
                  <a:cubicBezTo>
                    <a:pt x="228" y="577"/>
                    <a:pt x="251" y="572"/>
                    <a:pt x="273" y="562"/>
                  </a:cubicBezTo>
                  <a:cubicBezTo>
                    <a:pt x="299" y="553"/>
                    <a:pt x="319" y="539"/>
                    <a:pt x="336" y="522"/>
                  </a:cubicBezTo>
                  <a:cubicBezTo>
                    <a:pt x="354" y="504"/>
                    <a:pt x="368" y="484"/>
                    <a:pt x="377" y="461"/>
                  </a:cubicBezTo>
                  <a:cubicBezTo>
                    <a:pt x="389" y="435"/>
                    <a:pt x="392" y="409"/>
                    <a:pt x="392" y="383"/>
                  </a:cubicBezTo>
                  <a:cubicBezTo>
                    <a:pt x="392" y="357"/>
                    <a:pt x="389" y="330"/>
                    <a:pt x="380" y="307"/>
                  </a:cubicBezTo>
                  <a:cubicBezTo>
                    <a:pt x="371" y="284"/>
                    <a:pt x="360" y="264"/>
                    <a:pt x="342" y="246"/>
                  </a:cubicBezTo>
                  <a:cubicBezTo>
                    <a:pt x="328" y="229"/>
                    <a:pt x="308" y="215"/>
                    <a:pt x="284" y="206"/>
                  </a:cubicBezTo>
                  <a:cubicBezTo>
                    <a:pt x="259" y="197"/>
                    <a:pt x="233" y="193"/>
                    <a:pt x="207" y="193"/>
                  </a:cubicBezTo>
                  <a:cubicBezTo>
                    <a:pt x="188" y="193"/>
                    <a:pt x="169" y="195"/>
                    <a:pt x="151" y="200"/>
                  </a:cubicBezTo>
                  <a:cubicBezTo>
                    <a:pt x="137" y="203"/>
                    <a:pt x="119" y="212"/>
                    <a:pt x="105" y="220"/>
                  </a:cubicBezTo>
                  <a:lnTo>
                    <a:pt x="111" y="67"/>
                  </a:lnTo>
                  <a:lnTo>
                    <a:pt x="334" y="67"/>
                  </a:lnTo>
                  <a:cubicBezTo>
                    <a:pt x="342" y="67"/>
                    <a:pt x="348" y="64"/>
                    <a:pt x="357" y="58"/>
                  </a:cubicBezTo>
                  <a:cubicBezTo>
                    <a:pt x="360" y="52"/>
                    <a:pt x="363" y="44"/>
                    <a:pt x="363" y="35"/>
                  </a:cubicBezTo>
                  <a:cubicBezTo>
                    <a:pt x="363" y="23"/>
                    <a:pt x="360" y="15"/>
                    <a:pt x="357" y="9"/>
                  </a:cubicBezTo>
                  <a:cubicBezTo>
                    <a:pt x="348" y="3"/>
                    <a:pt x="342" y="0"/>
                    <a:pt x="334"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1940624" y="2332607"/>
              <a:ext cx="24107" cy="36130"/>
            </a:xfrm>
            <a:custGeom>
              <a:avLst/>
              <a:gdLst/>
              <a:ahLst/>
              <a:cxnLst/>
              <a:rect l="l" t="t" r="r" b="b"/>
              <a:pathLst>
                <a:path w="387" h="580" extrusionOk="0">
                  <a:moveTo>
                    <a:pt x="205" y="0"/>
                  </a:moveTo>
                  <a:cubicBezTo>
                    <a:pt x="202" y="0"/>
                    <a:pt x="200" y="1"/>
                    <a:pt x="198" y="2"/>
                  </a:cubicBezTo>
                  <a:lnTo>
                    <a:pt x="24" y="65"/>
                  </a:lnTo>
                  <a:cubicBezTo>
                    <a:pt x="15" y="68"/>
                    <a:pt x="9" y="71"/>
                    <a:pt x="7" y="80"/>
                  </a:cubicBezTo>
                  <a:cubicBezTo>
                    <a:pt x="4" y="89"/>
                    <a:pt x="4" y="97"/>
                    <a:pt x="7" y="106"/>
                  </a:cubicBezTo>
                  <a:cubicBezTo>
                    <a:pt x="9" y="115"/>
                    <a:pt x="15" y="123"/>
                    <a:pt x="21" y="129"/>
                  </a:cubicBezTo>
                  <a:cubicBezTo>
                    <a:pt x="25" y="131"/>
                    <a:pt x="29" y="131"/>
                    <a:pt x="32" y="131"/>
                  </a:cubicBezTo>
                  <a:cubicBezTo>
                    <a:pt x="36" y="131"/>
                    <a:pt x="38" y="131"/>
                    <a:pt x="41" y="129"/>
                  </a:cubicBezTo>
                  <a:lnTo>
                    <a:pt x="160" y="86"/>
                  </a:lnTo>
                  <a:lnTo>
                    <a:pt x="160" y="514"/>
                  </a:lnTo>
                  <a:lnTo>
                    <a:pt x="33" y="514"/>
                  </a:lnTo>
                  <a:cubicBezTo>
                    <a:pt x="24" y="514"/>
                    <a:pt x="15" y="517"/>
                    <a:pt x="9" y="523"/>
                  </a:cubicBezTo>
                  <a:cubicBezTo>
                    <a:pt x="1" y="538"/>
                    <a:pt x="1" y="558"/>
                    <a:pt x="9" y="572"/>
                  </a:cubicBezTo>
                  <a:cubicBezTo>
                    <a:pt x="16" y="577"/>
                    <a:pt x="21" y="579"/>
                    <a:pt x="26" y="579"/>
                  </a:cubicBezTo>
                  <a:cubicBezTo>
                    <a:pt x="28" y="579"/>
                    <a:pt x="30" y="579"/>
                    <a:pt x="33" y="578"/>
                  </a:cubicBezTo>
                  <a:lnTo>
                    <a:pt x="354" y="578"/>
                  </a:lnTo>
                  <a:cubicBezTo>
                    <a:pt x="357" y="579"/>
                    <a:pt x="359" y="579"/>
                    <a:pt x="361" y="579"/>
                  </a:cubicBezTo>
                  <a:cubicBezTo>
                    <a:pt x="367" y="579"/>
                    <a:pt x="373" y="577"/>
                    <a:pt x="377" y="572"/>
                  </a:cubicBezTo>
                  <a:cubicBezTo>
                    <a:pt x="386" y="558"/>
                    <a:pt x="386" y="538"/>
                    <a:pt x="377" y="523"/>
                  </a:cubicBezTo>
                  <a:cubicBezTo>
                    <a:pt x="372" y="517"/>
                    <a:pt x="363" y="514"/>
                    <a:pt x="354" y="514"/>
                  </a:cubicBezTo>
                  <a:lnTo>
                    <a:pt x="233" y="514"/>
                  </a:lnTo>
                  <a:lnTo>
                    <a:pt x="233" y="33"/>
                  </a:lnTo>
                  <a:cubicBezTo>
                    <a:pt x="235" y="22"/>
                    <a:pt x="230" y="13"/>
                    <a:pt x="224" y="7"/>
                  </a:cubicBezTo>
                  <a:cubicBezTo>
                    <a:pt x="217" y="3"/>
                    <a:pt x="211" y="0"/>
                    <a:pt x="205"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977253" y="2332607"/>
              <a:ext cx="24107" cy="36130"/>
            </a:xfrm>
            <a:custGeom>
              <a:avLst/>
              <a:gdLst/>
              <a:ahLst/>
              <a:cxnLst/>
              <a:rect l="l" t="t" r="r" b="b"/>
              <a:pathLst>
                <a:path w="387" h="580" extrusionOk="0">
                  <a:moveTo>
                    <a:pt x="205" y="0"/>
                  </a:moveTo>
                  <a:cubicBezTo>
                    <a:pt x="202" y="0"/>
                    <a:pt x="200" y="1"/>
                    <a:pt x="198" y="2"/>
                  </a:cubicBezTo>
                  <a:lnTo>
                    <a:pt x="24" y="65"/>
                  </a:lnTo>
                  <a:cubicBezTo>
                    <a:pt x="15" y="68"/>
                    <a:pt x="9" y="71"/>
                    <a:pt x="7" y="80"/>
                  </a:cubicBezTo>
                  <a:cubicBezTo>
                    <a:pt x="4" y="89"/>
                    <a:pt x="4" y="97"/>
                    <a:pt x="7" y="106"/>
                  </a:cubicBezTo>
                  <a:cubicBezTo>
                    <a:pt x="9" y="115"/>
                    <a:pt x="15" y="123"/>
                    <a:pt x="21" y="129"/>
                  </a:cubicBezTo>
                  <a:cubicBezTo>
                    <a:pt x="24" y="131"/>
                    <a:pt x="28" y="131"/>
                    <a:pt x="31" y="131"/>
                  </a:cubicBezTo>
                  <a:cubicBezTo>
                    <a:pt x="35" y="131"/>
                    <a:pt x="38" y="131"/>
                    <a:pt x="41" y="129"/>
                  </a:cubicBezTo>
                  <a:lnTo>
                    <a:pt x="160" y="86"/>
                  </a:lnTo>
                  <a:lnTo>
                    <a:pt x="160" y="514"/>
                  </a:lnTo>
                  <a:lnTo>
                    <a:pt x="33" y="514"/>
                  </a:lnTo>
                  <a:cubicBezTo>
                    <a:pt x="24" y="514"/>
                    <a:pt x="15" y="517"/>
                    <a:pt x="9" y="523"/>
                  </a:cubicBezTo>
                  <a:cubicBezTo>
                    <a:pt x="1" y="538"/>
                    <a:pt x="1" y="558"/>
                    <a:pt x="9" y="572"/>
                  </a:cubicBezTo>
                  <a:cubicBezTo>
                    <a:pt x="14" y="577"/>
                    <a:pt x="20" y="579"/>
                    <a:pt x="26" y="579"/>
                  </a:cubicBezTo>
                  <a:cubicBezTo>
                    <a:pt x="28" y="579"/>
                    <a:pt x="30" y="579"/>
                    <a:pt x="33" y="578"/>
                  </a:cubicBezTo>
                  <a:lnTo>
                    <a:pt x="354" y="578"/>
                  </a:lnTo>
                  <a:cubicBezTo>
                    <a:pt x="357" y="579"/>
                    <a:pt x="359" y="579"/>
                    <a:pt x="361" y="579"/>
                  </a:cubicBezTo>
                  <a:cubicBezTo>
                    <a:pt x="367" y="579"/>
                    <a:pt x="373" y="577"/>
                    <a:pt x="377" y="572"/>
                  </a:cubicBezTo>
                  <a:cubicBezTo>
                    <a:pt x="386" y="558"/>
                    <a:pt x="386" y="538"/>
                    <a:pt x="377" y="523"/>
                  </a:cubicBezTo>
                  <a:cubicBezTo>
                    <a:pt x="372" y="517"/>
                    <a:pt x="363" y="514"/>
                    <a:pt x="354" y="514"/>
                  </a:cubicBezTo>
                  <a:lnTo>
                    <a:pt x="233" y="514"/>
                  </a:lnTo>
                  <a:lnTo>
                    <a:pt x="233" y="33"/>
                  </a:lnTo>
                  <a:cubicBezTo>
                    <a:pt x="235" y="22"/>
                    <a:pt x="230" y="13"/>
                    <a:pt x="224" y="7"/>
                  </a:cubicBezTo>
                  <a:cubicBezTo>
                    <a:pt x="217" y="3"/>
                    <a:pt x="211" y="0"/>
                    <a:pt x="205"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2011763" y="2349301"/>
              <a:ext cx="26537" cy="4049"/>
            </a:xfrm>
            <a:custGeom>
              <a:avLst/>
              <a:gdLst/>
              <a:ahLst/>
              <a:cxnLst/>
              <a:rect l="l" t="t" r="r" b="b"/>
              <a:pathLst>
                <a:path w="426" h="65" extrusionOk="0">
                  <a:moveTo>
                    <a:pt x="32" y="0"/>
                  </a:moveTo>
                  <a:cubicBezTo>
                    <a:pt x="23" y="0"/>
                    <a:pt x="15" y="3"/>
                    <a:pt x="9" y="9"/>
                  </a:cubicBezTo>
                  <a:cubicBezTo>
                    <a:pt x="3" y="15"/>
                    <a:pt x="0" y="23"/>
                    <a:pt x="3" y="32"/>
                  </a:cubicBezTo>
                  <a:cubicBezTo>
                    <a:pt x="0" y="41"/>
                    <a:pt x="3" y="49"/>
                    <a:pt x="9" y="58"/>
                  </a:cubicBezTo>
                  <a:cubicBezTo>
                    <a:pt x="13" y="62"/>
                    <a:pt x="19" y="65"/>
                    <a:pt x="25" y="65"/>
                  </a:cubicBezTo>
                  <a:cubicBezTo>
                    <a:pt x="27" y="65"/>
                    <a:pt x="30" y="65"/>
                    <a:pt x="32" y="64"/>
                  </a:cubicBezTo>
                  <a:lnTo>
                    <a:pt x="394" y="64"/>
                  </a:lnTo>
                  <a:cubicBezTo>
                    <a:pt x="396" y="65"/>
                    <a:pt x="399" y="65"/>
                    <a:pt x="401" y="65"/>
                  </a:cubicBezTo>
                  <a:cubicBezTo>
                    <a:pt x="407" y="65"/>
                    <a:pt x="413" y="62"/>
                    <a:pt x="417" y="58"/>
                  </a:cubicBezTo>
                  <a:cubicBezTo>
                    <a:pt x="423" y="49"/>
                    <a:pt x="426" y="41"/>
                    <a:pt x="423" y="32"/>
                  </a:cubicBezTo>
                  <a:cubicBezTo>
                    <a:pt x="426" y="23"/>
                    <a:pt x="423" y="15"/>
                    <a:pt x="417" y="9"/>
                  </a:cubicBezTo>
                  <a:cubicBezTo>
                    <a:pt x="411" y="3"/>
                    <a:pt x="403" y="0"/>
                    <a:pt x="394"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2050011" y="2333354"/>
              <a:ext cx="24045" cy="36005"/>
            </a:xfrm>
            <a:custGeom>
              <a:avLst/>
              <a:gdLst/>
              <a:ahLst/>
              <a:cxnLst/>
              <a:rect l="l" t="t" r="r" b="b"/>
              <a:pathLst>
                <a:path w="386" h="578" extrusionOk="0">
                  <a:moveTo>
                    <a:pt x="25" y="0"/>
                  </a:moveTo>
                  <a:cubicBezTo>
                    <a:pt x="19" y="0"/>
                    <a:pt x="13" y="3"/>
                    <a:pt x="9" y="7"/>
                  </a:cubicBezTo>
                  <a:cubicBezTo>
                    <a:pt x="3" y="16"/>
                    <a:pt x="0" y="24"/>
                    <a:pt x="0" y="33"/>
                  </a:cubicBezTo>
                  <a:lnTo>
                    <a:pt x="0" y="134"/>
                  </a:lnTo>
                  <a:cubicBezTo>
                    <a:pt x="0" y="143"/>
                    <a:pt x="3" y="152"/>
                    <a:pt x="9" y="158"/>
                  </a:cubicBezTo>
                  <a:cubicBezTo>
                    <a:pt x="18" y="163"/>
                    <a:pt x="26" y="166"/>
                    <a:pt x="38" y="166"/>
                  </a:cubicBezTo>
                  <a:cubicBezTo>
                    <a:pt x="47" y="166"/>
                    <a:pt x="58" y="163"/>
                    <a:pt x="64" y="158"/>
                  </a:cubicBezTo>
                  <a:cubicBezTo>
                    <a:pt x="70" y="152"/>
                    <a:pt x="73" y="143"/>
                    <a:pt x="73" y="134"/>
                  </a:cubicBezTo>
                  <a:lnTo>
                    <a:pt x="73" y="65"/>
                  </a:lnTo>
                  <a:lnTo>
                    <a:pt x="299" y="65"/>
                  </a:lnTo>
                  <a:lnTo>
                    <a:pt x="104" y="540"/>
                  </a:lnTo>
                  <a:cubicBezTo>
                    <a:pt x="102" y="546"/>
                    <a:pt x="102" y="557"/>
                    <a:pt x="104" y="563"/>
                  </a:cubicBezTo>
                  <a:cubicBezTo>
                    <a:pt x="110" y="572"/>
                    <a:pt x="119" y="575"/>
                    <a:pt x="128" y="578"/>
                  </a:cubicBezTo>
                  <a:cubicBezTo>
                    <a:pt x="139" y="578"/>
                    <a:pt x="148" y="578"/>
                    <a:pt x="159" y="575"/>
                  </a:cubicBezTo>
                  <a:cubicBezTo>
                    <a:pt x="165" y="569"/>
                    <a:pt x="174" y="563"/>
                    <a:pt x="177" y="554"/>
                  </a:cubicBezTo>
                  <a:lnTo>
                    <a:pt x="383" y="53"/>
                  </a:lnTo>
                  <a:cubicBezTo>
                    <a:pt x="383" y="50"/>
                    <a:pt x="383" y="48"/>
                    <a:pt x="383" y="45"/>
                  </a:cubicBezTo>
                  <a:cubicBezTo>
                    <a:pt x="383" y="39"/>
                    <a:pt x="383" y="36"/>
                    <a:pt x="383" y="33"/>
                  </a:cubicBezTo>
                  <a:cubicBezTo>
                    <a:pt x="385" y="24"/>
                    <a:pt x="383" y="16"/>
                    <a:pt x="377" y="7"/>
                  </a:cubicBezTo>
                  <a:cubicBezTo>
                    <a:pt x="372" y="3"/>
                    <a:pt x="367" y="0"/>
                    <a:pt x="360" y="0"/>
                  </a:cubicBezTo>
                  <a:cubicBezTo>
                    <a:pt x="358" y="0"/>
                    <a:pt x="356" y="0"/>
                    <a:pt x="354" y="1"/>
                  </a:cubicBezTo>
                  <a:lnTo>
                    <a:pt x="32" y="1"/>
                  </a:lnTo>
                  <a:cubicBezTo>
                    <a:pt x="30" y="0"/>
                    <a:pt x="27" y="0"/>
                    <a:pt x="25"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2083899" y="2332482"/>
              <a:ext cx="27533" cy="36192"/>
            </a:xfrm>
            <a:custGeom>
              <a:avLst/>
              <a:gdLst/>
              <a:ahLst/>
              <a:cxnLst/>
              <a:rect l="l" t="t" r="r" b="b"/>
              <a:pathLst>
                <a:path w="442" h="581" extrusionOk="0">
                  <a:moveTo>
                    <a:pt x="264" y="108"/>
                  </a:moveTo>
                  <a:lnTo>
                    <a:pt x="261" y="345"/>
                  </a:lnTo>
                  <a:lnTo>
                    <a:pt x="99" y="345"/>
                  </a:lnTo>
                  <a:lnTo>
                    <a:pt x="264" y="108"/>
                  </a:lnTo>
                  <a:close/>
                  <a:moveTo>
                    <a:pt x="290" y="1"/>
                  </a:moveTo>
                  <a:cubicBezTo>
                    <a:pt x="282" y="1"/>
                    <a:pt x="270" y="4"/>
                    <a:pt x="261" y="9"/>
                  </a:cubicBezTo>
                  <a:cubicBezTo>
                    <a:pt x="253" y="15"/>
                    <a:pt x="244" y="21"/>
                    <a:pt x="238" y="33"/>
                  </a:cubicBezTo>
                  <a:lnTo>
                    <a:pt x="7" y="351"/>
                  </a:lnTo>
                  <a:cubicBezTo>
                    <a:pt x="4" y="360"/>
                    <a:pt x="1" y="366"/>
                    <a:pt x="4" y="374"/>
                  </a:cubicBezTo>
                  <a:cubicBezTo>
                    <a:pt x="1" y="383"/>
                    <a:pt x="4" y="392"/>
                    <a:pt x="9" y="400"/>
                  </a:cubicBezTo>
                  <a:cubicBezTo>
                    <a:pt x="14" y="405"/>
                    <a:pt x="19" y="407"/>
                    <a:pt x="26" y="407"/>
                  </a:cubicBezTo>
                  <a:cubicBezTo>
                    <a:pt x="28" y="407"/>
                    <a:pt x="30" y="407"/>
                    <a:pt x="33" y="406"/>
                  </a:cubicBezTo>
                  <a:lnTo>
                    <a:pt x="261" y="406"/>
                  </a:lnTo>
                  <a:lnTo>
                    <a:pt x="261" y="516"/>
                  </a:lnTo>
                  <a:lnTo>
                    <a:pt x="192" y="516"/>
                  </a:lnTo>
                  <a:cubicBezTo>
                    <a:pt x="190" y="516"/>
                    <a:pt x="187" y="515"/>
                    <a:pt x="185" y="515"/>
                  </a:cubicBezTo>
                  <a:cubicBezTo>
                    <a:pt x="179" y="515"/>
                    <a:pt x="172" y="518"/>
                    <a:pt x="166" y="522"/>
                  </a:cubicBezTo>
                  <a:cubicBezTo>
                    <a:pt x="157" y="540"/>
                    <a:pt x="157" y="557"/>
                    <a:pt x="166" y="574"/>
                  </a:cubicBezTo>
                  <a:cubicBezTo>
                    <a:pt x="175" y="580"/>
                    <a:pt x="183" y="580"/>
                    <a:pt x="192" y="580"/>
                  </a:cubicBezTo>
                  <a:lnTo>
                    <a:pt x="395" y="580"/>
                  </a:lnTo>
                  <a:cubicBezTo>
                    <a:pt x="403" y="580"/>
                    <a:pt x="412" y="580"/>
                    <a:pt x="418" y="574"/>
                  </a:cubicBezTo>
                  <a:cubicBezTo>
                    <a:pt x="429" y="557"/>
                    <a:pt x="429" y="540"/>
                    <a:pt x="418" y="522"/>
                  </a:cubicBezTo>
                  <a:cubicBezTo>
                    <a:pt x="414" y="518"/>
                    <a:pt x="408" y="515"/>
                    <a:pt x="402" y="515"/>
                  </a:cubicBezTo>
                  <a:cubicBezTo>
                    <a:pt x="399" y="515"/>
                    <a:pt x="397" y="516"/>
                    <a:pt x="395" y="516"/>
                  </a:cubicBezTo>
                  <a:lnTo>
                    <a:pt x="334" y="516"/>
                  </a:lnTo>
                  <a:lnTo>
                    <a:pt x="334" y="406"/>
                  </a:lnTo>
                  <a:lnTo>
                    <a:pt x="409" y="406"/>
                  </a:lnTo>
                  <a:cubicBezTo>
                    <a:pt x="412" y="407"/>
                    <a:pt x="414" y="407"/>
                    <a:pt x="416" y="407"/>
                  </a:cubicBezTo>
                  <a:cubicBezTo>
                    <a:pt x="422" y="407"/>
                    <a:pt x="428" y="405"/>
                    <a:pt x="432" y="400"/>
                  </a:cubicBezTo>
                  <a:cubicBezTo>
                    <a:pt x="438" y="392"/>
                    <a:pt x="441" y="383"/>
                    <a:pt x="441" y="374"/>
                  </a:cubicBezTo>
                  <a:cubicBezTo>
                    <a:pt x="441" y="366"/>
                    <a:pt x="438" y="357"/>
                    <a:pt x="432" y="348"/>
                  </a:cubicBezTo>
                  <a:cubicBezTo>
                    <a:pt x="427" y="343"/>
                    <a:pt x="418" y="343"/>
                    <a:pt x="409" y="343"/>
                  </a:cubicBezTo>
                  <a:lnTo>
                    <a:pt x="334" y="343"/>
                  </a:lnTo>
                  <a:lnTo>
                    <a:pt x="334" y="38"/>
                  </a:lnTo>
                  <a:cubicBezTo>
                    <a:pt x="334" y="30"/>
                    <a:pt x="331" y="18"/>
                    <a:pt x="322" y="12"/>
                  </a:cubicBezTo>
                  <a:cubicBezTo>
                    <a:pt x="314" y="4"/>
                    <a:pt x="302" y="1"/>
                    <a:pt x="290"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1761282" y="2257170"/>
              <a:ext cx="11400" cy="13144"/>
            </a:xfrm>
            <a:custGeom>
              <a:avLst/>
              <a:gdLst/>
              <a:ahLst/>
              <a:cxnLst/>
              <a:rect l="l" t="t" r="r" b="b"/>
              <a:pathLst>
                <a:path w="183" h="211" extrusionOk="0">
                  <a:moveTo>
                    <a:pt x="174" y="1"/>
                  </a:moveTo>
                  <a:cubicBezTo>
                    <a:pt x="173" y="1"/>
                    <a:pt x="172" y="1"/>
                    <a:pt x="171" y="2"/>
                  </a:cubicBezTo>
                  <a:lnTo>
                    <a:pt x="3" y="2"/>
                  </a:lnTo>
                  <a:cubicBezTo>
                    <a:pt x="0" y="11"/>
                    <a:pt x="0" y="16"/>
                    <a:pt x="3" y="22"/>
                  </a:cubicBezTo>
                  <a:cubicBezTo>
                    <a:pt x="6" y="25"/>
                    <a:pt x="9" y="25"/>
                    <a:pt x="12" y="25"/>
                  </a:cubicBezTo>
                  <a:lnTo>
                    <a:pt x="35" y="25"/>
                  </a:lnTo>
                  <a:lnTo>
                    <a:pt x="35" y="187"/>
                  </a:lnTo>
                  <a:lnTo>
                    <a:pt x="12" y="187"/>
                  </a:lnTo>
                  <a:cubicBezTo>
                    <a:pt x="11" y="186"/>
                    <a:pt x="10" y="186"/>
                    <a:pt x="9" y="186"/>
                  </a:cubicBezTo>
                  <a:cubicBezTo>
                    <a:pt x="7" y="186"/>
                    <a:pt x="5" y="187"/>
                    <a:pt x="3" y="187"/>
                  </a:cubicBezTo>
                  <a:cubicBezTo>
                    <a:pt x="0" y="193"/>
                    <a:pt x="0" y="202"/>
                    <a:pt x="3" y="207"/>
                  </a:cubicBezTo>
                  <a:cubicBezTo>
                    <a:pt x="6" y="207"/>
                    <a:pt x="9" y="210"/>
                    <a:pt x="12" y="210"/>
                  </a:cubicBezTo>
                  <a:lnTo>
                    <a:pt x="102" y="210"/>
                  </a:lnTo>
                  <a:cubicBezTo>
                    <a:pt x="105" y="210"/>
                    <a:pt x="108" y="207"/>
                    <a:pt x="111" y="207"/>
                  </a:cubicBezTo>
                  <a:cubicBezTo>
                    <a:pt x="113" y="202"/>
                    <a:pt x="113" y="193"/>
                    <a:pt x="111" y="187"/>
                  </a:cubicBezTo>
                  <a:cubicBezTo>
                    <a:pt x="109" y="187"/>
                    <a:pt x="107" y="186"/>
                    <a:pt x="105" y="186"/>
                  </a:cubicBezTo>
                  <a:cubicBezTo>
                    <a:pt x="104" y="186"/>
                    <a:pt x="103" y="186"/>
                    <a:pt x="102" y="187"/>
                  </a:cubicBezTo>
                  <a:lnTo>
                    <a:pt x="61" y="187"/>
                  </a:lnTo>
                  <a:lnTo>
                    <a:pt x="61" y="118"/>
                  </a:lnTo>
                  <a:lnTo>
                    <a:pt x="105" y="118"/>
                  </a:lnTo>
                  <a:lnTo>
                    <a:pt x="105" y="132"/>
                  </a:lnTo>
                  <a:cubicBezTo>
                    <a:pt x="105" y="135"/>
                    <a:pt x="108" y="138"/>
                    <a:pt x="108" y="141"/>
                  </a:cubicBezTo>
                  <a:cubicBezTo>
                    <a:pt x="111" y="141"/>
                    <a:pt x="116" y="144"/>
                    <a:pt x="119" y="144"/>
                  </a:cubicBezTo>
                  <a:cubicBezTo>
                    <a:pt x="122" y="144"/>
                    <a:pt x="125" y="141"/>
                    <a:pt x="128" y="141"/>
                  </a:cubicBezTo>
                  <a:cubicBezTo>
                    <a:pt x="131" y="138"/>
                    <a:pt x="131" y="135"/>
                    <a:pt x="131" y="132"/>
                  </a:cubicBezTo>
                  <a:lnTo>
                    <a:pt x="131" y="74"/>
                  </a:lnTo>
                  <a:cubicBezTo>
                    <a:pt x="131" y="71"/>
                    <a:pt x="131" y="68"/>
                    <a:pt x="128" y="66"/>
                  </a:cubicBezTo>
                  <a:cubicBezTo>
                    <a:pt x="126" y="66"/>
                    <a:pt x="124" y="64"/>
                    <a:pt x="122" y="64"/>
                  </a:cubicBezTo>
                  <a:cubicBezTo>
                    <a:pt x="121" y="64"/>
                    <a:pt x="120" y="65"/>
                    <a:pt x="119" y="66"/>
                  </a:cubicBezTo>
                  <a:cubicBezTo>
                    <a:pt x="118" y="65"/>
                    <a:pt x="117" y="64"/>
                    <a:pt x="116" y="64"/>
                  </a:cubicBezTo>
                  <a:cubicBezTo>
                    <a:pt x="113" y="64"/>
                    <a:pt x="110" y="66"/>
                    <a:pt x="108" y="66"/>
                  </a:cubicBezTo>
                  <a:cubicBezTo>
                    <a:pt x="108" y="68"/>
                    <a:pt x="105" y="71"/>
                    <a:pt x="105" y="74"/>
                  </a:cubicBezTo>
                  <a:lnTo>
                    <a:pt x="105" y="92"/>
                  </a:lnTo>
                  <a:lnTo>
                    <a:pt x="61" y="92"/>
                  </a:lnTo>
                  <a:lnTo>
                    <a:pt x="61" y="22"/>
                  </a:lnTo>
                  <a:lnTo>
                    <a:pt x="157" y="22"/>
                  </a:lnTo>
                  <a:lnTo>
                    <a:pt x="157" y="60"/>
                  </a:lnTo>
                  <a:cubicBezTo>
                    <a:pt x="154" y="63"/>
                    <a:pt x="157" y="66"/>
                    <a:pt x="160" y="68"/>
                  </a:cubicBezTo>
                  <a:cubicBezTo>
                    <a:pt x="163" y="68"/>
                    <a:pt x="166" y="71"/>
                    <a:pt x="168" y="71"/>
                  </a:cubicBezTo>
                  <a:cubicBezTo>
                    <a:pt x="171" y="71"/>
                    <a:pt x="177" y="68"/>
                    <a:pt x="180" y="68"/>
                  </a:cubicBezTo>
                  <a:cubicBezTo>
                    <a:pt x="180" y="66"/>
                    <a:pt x="183" y="63"/>
                    <a:pt x="183" y="60"/>
                  </a:cubicBezTo>
                  <a:lnTo>
                    <a:pt x="183" y="13"/>
                  </a:lnTo>
                  <a:cubicBezTo>
                    <a:pt x="183" y="11"/>
                    <a:pt x="180" y="5"/>
                    <a:pt x="180" y="2"/>
                  </a:cubicBezTo>
                  <a:cubicBezTo>
                    <a:pt x="178" y="2"/>
                    <a:pt x="176" y="1"/>
                    <a:pt x="174"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1775734" y="2255800"/>
              <a:ext cx="10154" cy="14514"/>
            </a:xfrm>
            <a:custGeom>
              <a:avLst/>
              <a:gdLst/>
              <a:ahLst/>
              <a:cxnLst/>
              <a:rect l="l" t="t" r="r" b="b"/>
              <a:pathLst>
                <a:path w="163" h="233" extrusionOk="0">
                  <a:moveTo>
                    <a:pt x="20" y="1"/>
                  </a:moveTo>
                  <a:cubicBezTo>
                    <a:pt x="18" y="1"/>
                    <a:pt x="15" y="1"/>
                    <a:pt x="12" y="4"/>
                  </a:cubicBezTo>
                  <a:cubicBezTo>
                    <a:pt x="9" y="6"/>
                    <a:pt x="9" y="9"/>
                    <a:pt x="9" y="12"/>
                  </a:cubicBezTo>
                  <a:cubicBezTo>
                    <a:pt x="9" y="15"/>
                    <a:pt x="9" y="18"/>
                    <a:pt x="12" y="21"/>
                  </a:cubicBezTo>
                  <a:cubicBezTo>
                    <a:pt x="15" y="24"/>
                    <a:pt x="18" y="24"/>
                    <a:pt x="20" y="24"/>
                  </a:cubicBezTo>
                  <a:lnTo>
                    <a:pt x="67" y="24"/>
                  </a:lnTo>
                  <a:lnTo>
                    <a:pt x="67" y="206"/>
                  </a:lnTo>
                  <a:lnTo>
                    <a:pt x="12" y="206"/>
                  </a:lnTo>
                  <a:cubicBezTo>
                    <a:pt x="9" y="206"/>
                    <a:pt x="6" y="206"/>
                    <a:pt x="3" y="209"/>
                  </a:cubicBezTo>
                  <a:cubicBezTo>
                    <a:pt x="0" y="215"/>
                    <a:pt x="0" y="224"/>
                    <a:pt x="3" y="229"/>
                  </a:cubicBezTo>
                  <a:cubicBezTo>
                    <a:pt x="6" y="229"/>
                    <a:pt x="9" y="232"/>
                    <a:pt x="12" y="232"/>
                  </a:cubicBezTo>
                  <a:lnTo>
                    <a:pt x="151" y="232"/>
                  </a:lnTo>
                  <a:cubicBezTo>
                    <a:pt x="154" y="232"/>
                    <a:pt x="157" y="229"/>
                    <a:pt x="160" y="229"/>
                  </a:cubicBezTo>
                  <a:cubicBezTo>
                    <a:pt x="162" y="224"/>
                    <a:pt x="162" y="215"/>
                    <a:pt x="160" y="209"/>
                  </a:cubicBezTo>
                  <a:cubicBezTo>
                    <a:pt x="157" y="206"/>
                    <a:pt x="154" y="206"/>
                    <a:pt x="151" y="206"/>
                  </a:cubicBezTo>
                  <a:lnTo>
                    <a:pt x="93" y="206"/>
                  </a:lnTo>
                  <a:lnTo>
                    <a:pt x="93" y="12"/>
                  </a:lnTo>
                  <a:cubicBezTo>
                    <a:pt x="93" y="9"/>
                    <a:pt x="93" y="6"/>
                    <a:pt x="93" y="4"/>
                  </a:cubicBezTo>
                  <a:cubicBezTo>
                    <a:pt x="90" y="1"/>
                    <a:pt x="87" y="1"/>
                    <a:pt x="84"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1789252" y="2255239"/>
              <a:ext cx="10154" cy="14950"/>
            </a:xfrm>
            <a:custGeom>
              <a:avLst/>
              <a:gdLst/>
              <a:ahLst/>
              <a:cxnLst/>
              <a:rect l="l" t="t" r="r" b="b"/>
              <a:pathLst>
                <a:path w="163" h="240" extrusionOk="0">
                  <a:moveTo>
                    <a:pt x="79" y="1"/>
                  </a:moveTo>
                  <a:cubicBezTo>
                    <a:pt x="73" y="1"/>
                    <a:pt x="67" y="1"/>
                    <a:pt x="64" y="4"/>
                  </a:cubicBezTo>
                  <a:cubicBezTo>
                    <a:pt x="61" y="7"/>
                    <a:pt x="61" y="10"/>
                    <a:pt x="61" y="13"/>
                  </a:cubicBezTo>
                  <a:lnTo>
                    <a:pt x="61" y="36"/>
                  </a:lnTo>
                  <a:cubicBezTo>
                    <a:pt x="61" y="39"/>
                    <a:pt x="61" y="42"/>
                    <a:pt x="64" y="44"/>
                  </a:cubicBezTo>
                  <a:cubicBezTo>
                    <a:pt x="67" y="47"/>
                    <a:pt x="73" y="47"/>
                    <a:pt x="79" y="47"/>
                  </a:cubicBezTo>
                  <a:cubicBezTo>
                    <a:pt x="82" y="47"/>
                    <a:pt x="87" y="47"/>
                    <a:pt x="90" y="44"/>
                  </a:cubicBezTo>
                  <a:cubicBezTo>
                    <a:pt x="93" y="42"/>
                    <a:pt x="93" y="39"/>
                    <a:pt x="93" y="36"/>
                  </a:cubicBezTo>
                  <a:lnTo>
                    <a:pt x="93" y="13"/>
                  </a:lnTo>
                  <a:cubicBezTo>
                    <a:pt x="93" y="10"/>
                    <a:pt x="93" y="7"/>
                    <a:pt x="90" y="4"/>
                  </a:cubicBezTo>
                  <a:cubicBezTo>
                    <a:pt x="87" y="1"/>
                    <a:pt x="82" y="1"/>
                    <a:pt x="79" y="1"/>
                  </a:cubicBezTo>
                  <a:close/>
                  <a:moveTo>
                    <a:pt x="24" y="76"/>
                  </a:moveTo>
                  <a:cubicBezTo>
                    <a:pt x="21" y="76"/>
                    <a:pt x="18" y="79"/>
                    <a:pt x="15" y="79"/>
                  </a:cubicBezTo>
                  <a:cubicBezTo>
                    <a:pt x="12" y="82"/>
                    <a:pt x="12" y="88"/>
                    <a:pt x="12" y="91"/>
                  </a:cubicBezTo>
                  <a:cubicBezTo>
                    <a:pt x="12" y="94"/>
                    <a:pt x="12" y="97"/>
                    <a:pt x="15" y="99"/>
                  </a:cubicBezTo>
                  <a:cubicBezTo>
                    <a:pt x="18" y="102"/>
                    <a:pt x="21" y="102"/>
                    <a:pt x="24" y="102"/>
                  </a:cubicBezTo>
                  <a:lnTo>
                    <a:pt x="67" y="102"/>
                  </a:lnTo>
                  <a:lnTo>
                    <a:pt x="67" y="215"/>
                  </a:lnTo>
                  <a:lnTo>
                    <a:pt x="12" y="215"/>
                  </a:lnTo>
                  <a:cubicBezTo>
                    <a:pt x="9" y="215"/>
                    <a:pt x="6" y="215"/>
                    <a:pt x="3" y="218"/>
                  </a:cubicBezTo>
                  <a:cubicBezTo>
                    <a:pt x="0" y="224"/>
                    <a:pt x="0" y="233"/>
                    <a:pt x="3" y="238"/>
                  </a:cubicBezTo>
                  <a:cubicBezTo>
                    <a:pt x="5" y="238"/>
                    <a:pt x="7" y="240"/>
                    <a:pt x="9" y="240"/>
                  </a:cubicBezTo>
                  <a:cubicBezTo>
                    <a:pt x="10" y="240"/>
                    <a:pt x="11" y="239"/>
                    <a:pt x="12" y="238"/>
                  </a:cubicBezTo>
                  <a:lnTo>
                    <a:pt x="151" y="238"/>
                  </a:lnTo>
                  <a:cubicBezTo>
                    <a:pt x="152" y="239"/>
                    <a:pt x="153" y="240"/>
                    <a:pt x="154" y="240"/>
                  </a:cubicBezTo>
                  <a:cubicBezTo>
                    <a:pt x="156" y="240"/>
                    <a:pt x="158" y="238"/>
                    <a:pt x="160" y="238"/>
                  </a:cubicBezTo>
                  <a:cubicBezTo>
                    <a:pt x="163" y="233"/>
                    <a:pt x="163" y="224"/>
                    <a:pt x="160" y="218"/>
                  </a:cubicBezTo>
                  <a:cubicBezTo>
                    <a:pt x="157" y="215"/>
                    <a:pt x="154" y="215"/>
                    <a:pt x="151" y="215"/>
                  </a:cubicBezTo>
                  <a:lnTo>
                    <a:pt x="93" y="215"/>
                  </a:lnTo>
                  <a:lnTo>
                    <a:pt x="93" y="91"/>
                  </a:lnTo>
                  <a:cubicBezTo>
                    <a:pt x="93" y="88"/>
                    <a:pt x="93" y="82"/>
                    <a:pt x="90" y="79"/>
                  </a:cubicBezTo>
                  <a:cubicBezTo>
                    <a:pt x="90" y="79"/>
                    <a:pt x="87" y="76"/>
                    <a:pt x="84" y="76"/>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1802084" y="2259786"/>
              <a:ext cx="11586" cy="15012"/>
            </a:xfrm>
            <a:custGeom>
              <a:avLst/>
              <a:gdLst/>
              <a:ahLst/>
              <a:cxnLst/>
              <a:rect l="l" t="t" r="r" b="b"/>
              <a:pathLst>
                <a:path w="186" h="241" extrusionOk="0">
                  <a:moveTo>
                    <a:pt x="78" y="26"/>
                  </a:moveTo>
                  <a:cubicBezTo>
                    <a:pt x="84" y="26"/>
                    <a:pt x="93" y="29"/>
                    <a:pt x="99" y="32"/>
                  </a:cubicBezTo>
                  <a:cubicBezTo>
                    <a:pt x="107" y="32"/>
                    <a:pt x="113" y="35"/>
                    <a:pt x="116" y="41"/>
                  </a:cubicBezTo>
                  <a:cubicBezTo>
                    <a:pt x="122" y="47"/>
                    <a:pt x="125" y="53"/>
                    <a:pt x="128" y="58"/>
                  </a:cubicBezTo>
                  <a:cubicBezTo>
                    <a:pt x="130" y="67"/>
                    <a:pt x="133" y="73"/>
                    <a:pt x="130" y="81"/>
                  </a:cubicBezTo>
                  <a:cubicBezTo>
                    <a:pt x="133" y="90"/>
                    <a:pt x="130" y="96"/>
                    <a:pt x="128" y="105"/>
                  </a:cubicBezTo>
                  <a:cubicBezTo>
                    <a:pt x="125" y="110"/>
                    <a:pt x="122" y="116"/>
                    <a:pt x="116" y="122"/>
                  </a:cubicBezTo>
                  <a:cubicBezTo>
                    <a:pt x="113" y="128"/>
                    <a:pt x="107" y="131"/>
                    <a:pt x="99" y="131"/>
                  </a:cubicBezTo>
                  <a:cubicBezTo>
                    <a:pt x="93" y="134"/>
                    <a:pt x="84" y="137"/>
                    <a:pt x="78" y="137"/>
                  </a:cubicBezTo>
                  <a:cubicBezTo>
                    <a:pt x="70" y="137"/>
                    <a:pt x="64" y="134"/>
                    <a:pt x="58" y="131"/>
                  </a:cubicBezTo>
                  <a:cubicBezTo>
                    <a:pt x="52" y="131"/>
                    <a:pt x="46" y="125"/>
                    <a:pt x="41" y="119"/>
                  </a:cubicBezTo>
                  <a:cubicBezTo>
                    <a:pt x="38" y="116"/>
                    <a:pt x="35" y="110"/>
                    <a:pt x="32" y="105"/>
                  </a:cubicBezTo>
                  <a:cubicBezTo>
                    <a:pt x="26" y="90"/>
                    <a:pt x="26" y="73"/>
                    <a:pt x="32" y="58"/>
                  </a:cubicBezTo>
                  <a:cubicBezTo>
                    <a:pt x="35" y="53"/>
                    <a:pt x="38" y="47"/>
                    <a:pt x="41" y="44"/>
                  </a:cubicBezTo>
                  <a:cubicBezTo>
                    <a:pt x="46" y="38"/>
                    <a:pt x="52" y="32"/>
                    <a:pt x="58" y="32"/>
                  </a:cubicBezTo>
                  <a:cubicBezTo>
                    <a:pt x="64" y="29"/>
                    <a:pt x="70" y="26"/>
                    <a:pt x="78" y="26"/>
                  </a:cubicBezTo>
                  <a:close/>
                  <a:moveTo>
                    <a:pt x="75" y="0"/>
                  </a:moveTo>
                  <a:cubicBezTo>
                    <a:pt x="67" y="0"/>
                    <a:pt x="55" y="3"/>
                    <a:pt x="46" y="6"/>
                  </a:cubicBezTo>
                  <a:cubicBezTo>
                    <a:pt x="38" y="9"/>
                    <a:pt x="29" y="15"/>
                    <a:pt x="23" y="24"/>
                  </a:cubicBezTo>
                  <a:cubicBezTo>
                    <a:pt x="15" y="29"/>
                    <a:pt x="9" y="38"/>
                    <a:pt x="6" y="47"/>
                  </a:cubicBezTo>
                  <a:cubicBezTo>
                    <a:pt x="3" y="58"/>
                    <a:pt x="0" y="70"/>
                    <a:pt x="0" y="81"/>
                  </a:cubicBezTo>
                  <a:cubicBezTo>
                    <a:pt x="0" y="93"/>
                    <a:pt x="3" y="105"/>
                    <a:pt x="6" y="116"/>
                  </a:cubicBezTo>
                  <a:cubicBezTo>
                    <a:pt x="9" y="125"/>
                    <a:pt x="15" y="134"/>
                    <a:pt x="23" y="139"/>
                  </a:cubicBezTo>
                  <a:cubicBezTo>
                    <a:pt x="29" y="148"/>
                    <a:pt x="38" y="154"/>
                    <a:pt x="46" y="157"/>
                  </a:cubicBezTo>
                  <a:cubicBezTo>
                    <a:pt x="55" y="160"/>
                    <a:pt x="67" y="163"/>
                    <a:pt x="75" y="163"/>
                  </a:cubicBezTo>
                  <a:cubicBezTo>
                    <a:pt x="87" y="163"/>
                    <a:pt x="99" y="160"/>
                    <a:pt x="107" y="154"/>
                  </a:cubicBezTo>
                  <a:cubicBezTo>
                    <a:pt x="116" y="151"/>
                    <a:pt x="125" y="142"/>
                    <a:pt x="130" y="134"/>
                  </a:cubicBezTo>
                  <a:lnTo>
                    <a:pt x="130" y="171"/>
                  </a:lnTo>
                  <a:cubicBezTo>
                    <a:pt x="133" y="177"/>
                    <a:pt x="130" y="183"/>
                    <a:pt x="128" y="189"/>
                  </a:cubicBezTo>
                  <a:cubicBezTo>
                    <a:pt x="128" y="194"/>
                    <a:pt x="125" y="197"/>
                    <a:pt x="122" y="203"/>
                  </a:cubicBezTo>
                  <a:cubicBezTo>
                    <a:pt x="116" y="206"/>
                    <a:pt x="110" y="209"/>
                    <a:pt x="107" y="212"/>
                  </a:cubicBezTo>
                  <a:cubicBezTo>
                    <a:pt x="99" y="212"/>
                    <a:pt x="93" y="215"/>
                    <a:pt x="87" y="215"/>
                  </a:cubicBezTo>
                  <a:cubicBezTo>
                    <a:pt x="78" y="215"/>
                    <a:pt x="70" y="212"/>
                    <a:pt x="61" y="212"/>
                  </a:cubicBezTo>
                  <a:cubicBezTo>
                    <a:pt x="52" y="209"/>
                    <a:pt x="44" y="206"/>
                    <a:pt x="35" y="203"/>
                  </a:cubicBezTo>
                  <a:cubicBezTo>
                    <a:pt x="32" y="203"/>
                    <a:pt x="29" y="203"/>
                    <a:pt x="26" y="206"/>
                  </a:cubicBezTo>
                  <a:cubicBezTo>
                    <a:pt x="23" y="206"/>
                    <a:pt x="20" y="209"/>
                    <a:pt x="20" y="215"/>
                  </a:cubicBezTo>
                  <a:cubicBezTo>
                    <a:pt x="17" y="218"/>
                    <a:pt x="17" y="221"/>
                    <a:pt x="20" y="223"/>
                  </a:cubicBezTo>
                  <a:cubicBezTo>
                    <a:pt x="20" y="226"/>
                    <a:pt x="23" y="229"/>
                    <a:pt x="26" y="229"/>
                  </a:cubicBezTo>
                  <a:cubicBezTo>
                    <a:pt x="35" y="232"/>
                    <a:pt x="46" y="235"/>
                    <a:pt x="55" y="238"/>
                  </a:cubicBezTo>
                  <a:cubicBezTo>
                    <a:pt x="67" y="238"/>
                    <a:pt x="75" y="241"/>
                    <a:pt x="87" y="241"/>
                  </a:cubicBezTo>
                  <a:cubicBezTo>
                    <a:pt x="96" y="241"/>
                    <a:pt x="107" y="238"/>
                    <a:pt x="116" y="235"/>
                  </a:cubicBezTo>
                  <a:cubicBezTo>
                    <a:pt x="125" y="232"/>
                    <a:pt x="133" y="229"/>
                    <a:pt x="139" y="223"/>
                  </a:cubicBezTo>
                  <a:cubicBezTo>
                    <a:pt x="145" y="218"/>
                    <a:pt x="151" y="209"/>
                    <a:pt x="154" y="203"/>
                  </a:cubicBezTo>
                  <a:cubicBezTo>
                    <a:pt x="157" y="192"/>
                    <a:pt x="159" y="183"/>
                    <a:pt x="159" y="174"/>
                  </a:cubicBezTo>
                  <a:lnTo>
                    <a:pt x="159" y="29"/>
                  </a:lnTo>
                  <a:lnTo>
                    <a:pt x="174" y="29"/>
                  </a:lnTo>
                  <a:cubicBezTo>
                    <a:pt x="177" y="29"/>
                    <a:pt x="180" y="29"/>
                    <a:pt x="180" y="26"/>
                  </a:cubicBezTo>
                  <a:cubicBezTo>
                    <a:pt x="183" y="24"/>
                    <a:pt x="186" y="21"/>
                    <a:pt x="183" y="18"/>
                  </a:cubicBezTo>
                  <a:cubicBezTo>
                    <a:pt x="186" y="15"/>
                    <a:pt x="183" y="9"/>
                    <a:pt x="180" y="9"/>
                  </a:cubicBezTo>
                  <a:cubicBezTo>
                    <a:pt x="180" y="7"/>
                    <a:pt x="178" y="5"/>
                    <a:pt x="176" y="5"/>
                  </a:cubicBezTo>
                  <a:cubicBezTo>
                    <a:pt x="176" y="5"/>
                    <a:pt x="175" y="5"/>
                    <a:pt x="174" y="6"/>
                  </a:cubicBezTo>
                  <a:lnTo>
                    <a:pt x="145" y="6"/>
                  </a:lnTo>
                  <a:cubicBezTo>
                    <a:pt x="144" y="5"/>
                    <a:pt x="143" y="5"/>
                    <a:pt x="142" y="5"/>
                  </a:cubicBezTo>
                  <a:cubicBezTo>
                    <a:pt x="140" y="5"/>
                    <a:pt x="138" y="7"/>
                    <a:pt x="136" y="9"/>
                  </a:cubicBezTo>
                  <a:cubicBezTo>
                    <a:pt x="133" y="9"/>
                    <a:pt x="133" y="15"/>
                    <a:pt x="133" y="18"/>
                  </a:cubicBezTo>
                  <a:lnTo>
                    <a:pt x="133" y="32"/>
                  </a:lnTo>
                  <a:cubicBezTo>
                    <a:pt x="128" y="21"/>
                    <a:pt x="119" y="15"/>
                    <a:pt x="107" y="9"/>
                  </a:cubicBezTo>
                  <a:cubicBezTo>
                    <a:pt x="99" y="3"/>
                    <a:pt x="87" y="0"/>
                    <a:pt x="75" y="0"/>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1815041" y="2255800"/>
              <a:ext cx="11960" cy="14514"/>
            </a:xfrm>
            <a:custGeom>
              <a:avLst/>
              <a:gdLst/>
              <a:ahLst/>
              <a:cxnLst/>
              <a:rect l="l" t="t" r="r" b="b"/>
              <a:pathLst>
                <a:path w="192" h="233" extrusionOk="0">
                  <a:moveTo>
                    <a:pt x="12" y="1"/>
                  </a:moveTo>
                  <a:cubicBezTo>
                    <a:pt x="9" y="1"/>
                    <a:pt x="6" y="1"/>
                    <a:pt x="4" y="4"/>
                  </a:cubicBezTo>
                  <a:cubicBezTo>
                    <a:pt x="1" y="6"/>
                    <a:pt x="1" y="9"/>
                    <a:pt x="1" y="12"/>
                  </a:cubicBezTo>
                  <a:cubicBezTo>
                    <a:pt x="1" y="15"/>
                    <a:pt x="1" y="18"/>
                    <a:pt x="4" y="21"/>
                  </a:cubicBezTo>
                  <a:cubicBezTo>
                    <a:pt x="6" y="24"/>
                    <a:pt x="9" y="24"/>
                    <a:pt x="12" y="24"/>
                  </a:cubicBezTo>
                  <a:lnTo>
                    <a:pt x="27" y="24"/>
                  </a:lnTo>
                  <a:lnTo>
                    <a:pt x="27" y="206"/>
                  </a:lnTo>
                  <a:lnTo>
                    <a:pt x="12" y="206"/>
                  </a:lnTo>
                  <a:cubicBezTo>
                    <a:pt x="9" y="206"/>
                    <a:pt x="6" y="206"/>
                    <a:pt x="4" y="209"/>
                  </a:cubicBezTo>
                  <a:cubicBezTo>
                    <a:pt x="1" y="215"/>
                    <a:pt x="1" y="224"/>
                    <a:pt x="4" y="229"/>
                  </a:cubicBezTo>
                  <a:cubicBezTo>
                    <a:pt x="6" y="229"/>
                    <a:pt x="9" y="232"/>
                    <a:pt x="12" y="232"/>
                  </a:cubicBezTo>
                  <a:lnTo>
                    <a:pt x="67" y="232"/>
                  </a:lnTo>
                  <a:cubicBezTo>
                    <a:pt x="70" y="232"/>
                    <a:pt x="76" y="229"/>
                    <a:pt x="76" y="229"/>
                  </a:cubicBezTo>
                  <a:cubicBezTo>
                    <a:pt x="82" y="224"/>
                    <a:pt x="82" y="215"/>
                    <a:pt x="76" y="209"/>
                  </a:cubicBezTo>
                  <a:cubicBezTo>
                    <a:pt x="76" y="206"/>
                    <a:pt x="70" y="206"/>
                    <a:pt x="67" y="206"/>
                  </a:cubicBezTo>
                  <a:lnTo>
                    <a:pt x="53" y="206"/>
                  </a:lnTo>
                  <a:lnTo>
                    <a:pt x="53" y="157"/>
                  </a:lnTo>
                  <a:cubicBezTo>
                    <a:pt x="53" y="148"/>
                    <a:pt x="53" y="140"/>
                    <a:pt x="56" y="131"/>
                  </a:cubicBezTo>
                  <a:cubicBezTo>
                    <a:pt x="59" y="122"/>
                    <a:pt x="64" y="117"/>
                    <a:pt x="70" y="111"/>
                  </a:cubicBezTo>
                  <a:cubicBezTo>
                    <a:pt x="73" y="105"/>
                    <a:pt x="79" y="99"/>
                    <a:pt x="88" y="96"/>
                  </a:cubicBezTo>
                  <a:cubicBezTo>
                    <a:pt x="93" y="93"/>
                    <a:pt x="102" y="90"/>
                    <a:pt x="108" y="90"/>
                  </a:cubicBezTo>
                  <a:cubicBezTo>
                    <a:pt x="114" y="90"/>
                    <a:pt x="117" y="90"/>
                    <a:pt x="119" y="93"/>
                  </a:cubicBezTo>
                  <a:cubicBezTo>
                    <a:pt x="125" y="96"/>
                    <a:pt x="128" y="96"/>
                    <a:pt x="131" y="99"/>
                  </a:cubicBezTo>
                  <a:cubicBezTo>
                    <a:pt x="131" y="102"/>
                    <a:pt x="134" y="108"/>
                    <a:pt x="134" y="111"/>
                  </a:cubicBezTo>
                  <a:cubicBezTo>
                    <a:pt x="137" y="117"/>
                    <a:pt x="137" y="119"/>
                    <a:pt x="137" y="125"/>
                  </a:cubicBezTo>
                  <a:lnTo>
                    <a:pt x="137" y="206"/>
                  </a:lnTo>
                  <a:lnTo>
                    <a:pt x="122" y="206"/>
                  </a:lnTo>
                  <a:cubicBezTo>
                    <a:pt x="117" y="206"/>
                    <a:pt x="114" y="206"/>
                    <a:pt x="114" y="209"/>
                  </a:cubicBezTo>
                  <a:cubicBezTo>
                    <a:pt x="108" y="215"/>
                    <a:pt x="108" y="224"/>
                    <a:pt x="114" y="229"/>
                  </a:cubicBezTo>
                  <a:cubicBezTo>
                    <a:pt x="114" y="229"/>
                    <a:pt x="117" y="232"/>
                    <a:pt x="122" y="232"/>
                  </a:cubicBezTo>
                  <a:lnTo>
                    <a:pt x="180" y="232"/>
                  </a:lnTo>
                  <a:cubicBezTo>
                    <a:pt x="183" y="232"/>
                    <a:pt x="186" y="229"/>
                    <a:pt x="189" y="229"/>
                  </a:cubicBezTo>
                  <a:cubicBezTo>
                    <a:pt x="192" y="224"/>
                    <a:pt x="192" y="215"/>
                    <a:pt x="189" y="209"/>
                  </a:cubicBezTo>
                  <a:cubicBezTo>
                    <a:pt x="186" y="206"/>
                    <a:pt x="183" y="206"/>
                    <a:pt x="180" y="206"/>
                  </a:cubicBezTo>
                  <a:lnTo>
                    <a:pt x="166" y="206"/>
                  </a:lnTo>
                  <a:lnTo>
                    <a:pt x="166" y="122"/>
                  </a:lnTo>
                  <a:cubicBezTo>
                    <a:pt x="166" y="114"/>
                    <a:pt x="166" y="105"/>
                    <a:pt x="163" y="99"/>
                  </a:cubicBezTo>
                  <a:cubicBezTo>
                    <a:pt x="160" y="90"/>
                    <a:pt x="157" y="85"/>
                    <a:pt x="151" y="82"/>
                  </a:cubicBezTo>
                  <a:cubicBezTo>
                    <a:pt x="146" y="76"/>
                    <a:pt x="143" y="70"/>
                    <a:pt x="134" y="70"/>
                  </a:cubicBezTo>
                  <a:cubicBezTo>
                    <a:pt x="128" y="67"/>
                    <a:pt x="119" y="64"/>
                    <a:pt x="114" y="64"/>
                  </a:cubicBezTo>
                  <a:cubicBezTo>
                    <a:pt x="102" y="64"/>
                    <a:pt x="90" y="67"/>
                    <a:pt x="82" y="73"/>
                  </a:cubicBezTo>
                  <a:cubicBezTo>
                    <a:pt x="70" y="82"/>
                    <a:pt x="62" y="90"/>
                    <a:pt x="56" y="99"/>
                  </a:cubicBezTo>
                  <a:lnTo>
                    <a:pt x="56" y="12"/>
                  </a:lnTo>
                  <a:cubicBezTo>
                    <a:pt x="56" y="9"/>
                    <a:pt x="53" y="6"/>
                    <a:pt x="53" y="4"/>
                  </a:cubicBezTo>
                  <a:cubicBezTo>
                    <a:pt x="50" y="1"/>
                    <a:pt x="47" y="1"/>
                    <a:pt x="44"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1828559" y="2256983"/>
              <a:ext cx="10901" cy="13704"/>
            </a:xfrm>
            <a:custGeom>
              <a:avLst/>
              <a:gdLst/>
              <a:ahLst/>
              <a:cxnLst/>
              <a:rect l="l" t="t" r="r" b="b"/>
              <a:pathLst>
                <a:path w="175" h="220" extrusionOk="0">
                  <a:moveTo>
                    <a:pt x="62" y="1"/>
                  </a:moveTo>
                  <a:cubicBezTo>
                    <a:pt x="59" y="1"/>
                    <a:pt x="55" y="3"/>
                    <a:pt x="53" y="5"/>
                  </a:cubicBezTo>
                  <a:cubicBezTo>
                    <a:pt x="53" y="5"/>
                    <a:pt x="50" y="8"/>
                    <a:pt x="50" y="14"/>
                  </a:cubicBezTo>
                  <a:lnTo>
                    <a:pt x="50" y="63"/>
                  </a:lnTo>
                  <a:lnTo>
                    <a:pt x="13" y="66"/>
                  </a:lnTo>
                  <a:cubicBezTo>
                    <a:pt x="10" y="66"/>
                    <a:pt x="7" y="66"/>
                    <a:pt x="4" y="69"/>
                  </a:cubicBezTo>
                  <a:cubicBezTo>
                    <a:pt x="1" y="74"/>
                    <a:pt x="1" y="80"/>
                    <a:pt x="4" y="89"/>
                  </a:cubicBezTo>
                  <a:lnTo>
                    <a:pt x="50" y="89"/>
                  </a:lnTo>
                  <a:lnTo>
                    <a:pt x="50" y="155"/>
                  </a:lnTo>
                  <a:cubicBezTo>
                    <a:pt x="50" y="164"/>
                    <a:pt x="50" y="173"/>
                    <a:pt x="53" y="182"/>
                  </a:cubicBezTo>
                  <a:cubicBezTo>
                    <a:pt x="56" y="190"/>
                    <a:pt x="59" y="196"/>
                    <a:pt x="65" y="202"/>
                  </a:cubicBezTo>
                  <a:cubicBezTo>
                    <a:pt x="68" y="208"/>
                    <a:pt x="73" y="210"/>
                    <a:pt x="82" y="213"/>
                  </a:cubicBezTo>
                  <a:cubicBezTo>
                    <a:pt x="91" y="216"/>
                    <a:pt x="99" y="219"/>
                    <a:pt x="108" y="219"/>
                  </a:cubicBezTo>
                  <a:cubicBezTo>
                    <a:pt x="111" y="219"/>
                    <a:pt x="117" y="216"/>
                    <a:pt x="123" y="216"/>
                  </a:cubicBezTo>
                  <a:cubicBezTo>
                    <a:pt x="128" y="216"/>
                    <a:pt x="134" y="213"/>
                    <a:pt x="140" y="213"/>
                  </a:cubicBezTo>
                  <a:lnTo>
                    <a:pt x="154" y="205"/>
                  </a:lnTo>
                  <a:lnTo>
                    <a:pt x="169" y="199"/>
                  </a:lnTo>
                  <a:cubicBezTo>
                    <a:pt x="172" y="196"/>
                    <a:pt x="175" y="193"/>
                    <a:pt x="175" y="193"/>
                  </a:cubicBezTo>
                  <a:cubicBezTo>
                    <a:pt x="175" y="187"/>
                    <a:pt x="175" y="184"/>
                    <a:pt x="172" y="182"/>
                  </a:cubicBezTo>
                  <a:cubicBezTo>
                    <a:pt x="172" y="179"/>
                    <a:pt x="169" y="176"/>
                    <a:pt x="166" y="173"/>
                  </a:cubicBezTo>
                  <a:lnTo>
                    <a:pt x="157" y="173"/>
                  </a:lnTo>
                  <a:cubicBezTo>
                    <a:pt x="149" y="179"/>
                    <a:pt x="140" y="182"/>
                    <a:pt x="131" y="187"/>
                  </a:cubicBezTo>
                  <a:cubicBezTo>
                    <a:pt x="125" y="190"/>
                    <a:pt x="117" y="190"/>
                    <a:pt x="108" y="190"/>
                  </a:cubicBezTo>
                  <a:cubicBezTo>
                    <a:pt x="102" y="190"/>
                    <a:pt x="97" y="190"/>
                    <a:pt x="94" y="187"/>
                  </a:cubicBezTo>
                  <a:cubicBezTo>
                    <a:pt x="88" y="187"/>
                    <a:pt x="85" y="184"/>
                    <a:pt x="82" y="182"/>
                  </a:cubicBezTo>
                  <a:cubicBezTo>
                    <a:pt x="79" y="179"/>
                    <a:pt x="79" y="173"/>
                    <a:pt x="76" y="170"/>
                  </a:cubicBezTo>
                  <a:cubicBezTo>
                    <a:pt x="76" y="164"/>
                    <a:pt x="76" y="158"/>
                    <a:pt x="76" y="153"/>
                  </a:cubicBezTo>
                  <a:lnTo>
                    <a:pt x="76" y="89"/>
                  </a:lnTo>
                  <a:lnTo>
                    <a:pt x="149" y="89"/>
                  </a:lnTo>
                  <a:cubicBezTo>
                    <a:pt x="154" y="89"/>
                    <a:pt x="157" y="89"/>
                    <a:pt x="157" y="86"/>
                  </a:cubicBezTo>
                  <a:cubicBezTo>
                    <a:pt x="163" y="80"/>
                    <a:pt x="163" y="74"/>
                    <a:pt x="157" y="69"/>
                  </a:cubicBezTo>
                  <a:cubicBezTo>
                    <a:pt x="157" y="67"/>
                    <a:pt x="156" y="64"/>
                    <a:pt x="153" y="64"/>
                  </a:cubicBezTo>
                  <a:cubicBezTo>
                    <a:pt x="152" y="64"/>
                    <a:pt x="150" y="65"/>
                    <a:pt x="149" y="66"/>
                  </a:cubicBezTo>
                  <a:lnTo>
                    <a:pt x="76" y="66"/>
                  </a:lnTo>
                  <a:lnTo>
                    <a:pt x="76" y="14"/>
                  </a:lnTo>
                  <a:cubicBezTo>
                    <a:pt x="79" y="8"/>
                    <a:pt x="76" y="5"/>
                    <a:pt x="73" y="5"/>
                  </a:cubicBezTo>
                  <a:cubicBezTo>
                    <a:pt x="71" y="3"/>
                    <a:pt x="69" y="1"/>
                    <a:pt x="67" y="1"/>
                  </a:cubicBezTo>
                  <a:cubicBezTo>
                    <a:pt x="66" y="1"/>
                    <a:pt x="66" y="1"/>
                    <a:pt x="65" y="2"/>
                  </a:cubicBezTo>
                  <a:cubicBezTo>
                    <a:pt x="64" y="1"/>
                    <a:pt x="63" y="1"/>
                    <a:pt x="62"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1790685" y="1960032"/>
              <a:ext cx="91009" cy="106707"/>
            </a:xfrm>
            <a:custGeom>
              <a:avLst/>
              <a:gdLst/>
              <a:ahLst/>
              <a:cxnLst/>
              <a:rect l="l" t="t" r="r" b="b"/>
              <a:pathLst>
                <a:path w="1461" h="1713" extrusionOk="0">
                  <a:moveTo>
                    <a:pt x="725" y="467"/>
                  </a:moveTo>
                  <a:cubicBezTo>
                    <a:pt x="820" y="467"/>
                    <a:pt x="864" y="522"/>
                    <a:pt x="864" y="630"/>
                  </a:cubicBezTo>
                  <a:cubicBezTo>
                    <a:pt x="864" y="737"/>
                    <a:pt x="823" y="800"/>
                    <a:pt x="739" y="800"/>
                  </a:cubicBezTo>
                  <a:lnTo>
                    <a:pt x="594" y="800"/>
                  </a:lnTo>
                  <a:lnTo>
                    <a:pt x="594" y="467"/>
                  </a:lnTo>
                  <a:close/>
                  <a:moveTo>
                    <a:pt x="1" y="1"/>
                  </a:moveTo>
                  <a:lnTo>
                    <a:pt x="1" y="1713"/>
                  </a:lnTo>
                  <a:lnTo>
                    <a:pt x="594" y="1713"/>
                  </a:lnTo>
                  <a:lnTo>
                    <a:pt x="594" y="1270"/>
                  </a:lnTo>
                  <a:lnTo>
                    <a:pt x="739" y="1270"/>
                  </a:lnTo>
                  <a:lnTo>
                    <a:pt x="742" y="1273"/>
                  </a:lnTo>
                  <a:lnTo>
                    <a:pt x="838" y="1713"/>
                  </a:lnTo>
                  <a:lnTo>
                    <a:pt x="1440" y="1713"/>
                  </a:lnTo>
                  <a:lnTo>
                    <a:pt x="1272" y="1131"/>
                  </a:lnTo>
                  <a:cubicBezTo>
                    <a:pt x="1394" y="1029"/>
                    <a:pt x="1461" y="873"/>
                    <a:pt x="1461" y="632"/>
                  </a:cubicBezTo>
                  <a:cubicBezTo>
                    <a:pt x="1461" y="117"/>
                    <a:pt x="1220" y="1"/>
                    <a:pt x="722"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1886865" y="1957914"/>
              <a:ext cx="101848" cy="110818"/>
            </a:xfrm>
            <a:custGeom>
              <a:avLst/>
              <a:gdLst/>
              <a:ahLst/>
              <a:cxnLst/>
              <a:rect l="l" t="t" r="r" b="b"/>
              <a:pathLst>
                <a:path w="1635" h="1779" extrusionOk="0">
                  <a:moveTo>
                    <a:pt x="817" y="481"/>
                  </a:moveTo>
                  <a:cubicBezTo>
                    <a:pt x="1014" y="481"/>
                    <a:pt x="1035" y="626"/>
                    <a:pt x="1035" y="890"/>
                  </a:cubicBezTo>
                  <a:cubicBezTo>
                    <a:pt x="1035" y="1150"/>
                    <a:pt x="1006" y="1298"/>
                    <a:pt x="817" y="1298"/>
                  </a:cubicBezTo>
                  <a:cubicBezTo>
                    <a:pt x="629" y="1298"/>
                    <a:pt x="600" y="1153"/>
                    <a:pt x="600" y="890"/>
                  </a:cubicBezTo>
                  <a:cubicBezTo>
                    <a:pt x="600" y="626"/>
                    <a:pt x="629" y="481"/>
                    <a:pt x="817" y="481"/>
                  </a:cubicBezTo>
                  <a:close/>
                  <a:moveTo>
                    <a:pt x="817" y="0"/>
                  </a:moveTo>
                  <a:cubicBezTo>
                    <a:pt x="247" y="0"/>
                    <a:pt x="1" y="264"/>
                    <a:pt x="1" y="890"/>
                  </a:cubicBezTo>
                  <a:cubicBezTo>
                    <a:pt x="1" y="1512"/>
                    <a:pt x="255" y="1779"/>
                    <a:pt x="817" y="1779"/>
                  </a:cubicBezTo>
                  <a:cubicBezTo>
                    <a:pt x="1388" y="1779"/>
                    <a:pt x="1634" y="1512"/>
                    <a:pt x="1634" y="890"/>
                  </a:cubicBezTo>
                  <a:cubicBezTo>
                    <a:pt x="1634" y="264"/>
                    <a:pt x="1388" y="0"/>
                    <a:pt x="817"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1995878" y="1960032"/>
              <a:ext cx="126703" cy="106707"/>
            </a:xfrm>
            <a:custGeom>
              <a:avLst/>
              <a:gdLst/>
              <a:ahLst/>
              <a:cxnLst/>
              <a:rect l="l" t="t" r="r" b="b"/>
              <a:pathLst>
                <a:path w="2034" h="1713" extrusionOk="0">
                  <a:moveTo>
                    <a:pt x="0" y="1"/>
                  </a:moveTo>
                  <a:lnTo>
                    <a:pt x="0" y="1713"/>
                  </a:lnTo>
                  <a:lnTo>
                    <a:pt x="594" y="1713"/>
                  </a:lnTo>
                  <a:lnTo>
                    <a:pt x="594" y="832"/>
                  </a:lnTo>
                  <a:lnTo>
                    <a:pt x="623" y="832"/>
                  </a:lnTo>
                  <a:lnTo>
                    <a:pt x="768" y="1696"/>
                  </a:lnTo>
                  <a:lnTo>
                    <a:pt x="1263" y="1696"/>
                  </a:lnTo>
                  <a:lnTo>
                    <a:pt x="1411" y="832"/>
                  </a:lnTo>
                  <a:lnTo>
                    <a:pt x="1440" y="832"/>
                  </a:lnTo>
                  <a:lnTo>
                    <a:pt x="1440" y="1713"/>
                  </a:lnTo>
                  <a:lnTo>
                    <a:pt x="2034" y="1713"/>
                  </a:lnTo>
                  <a:lnTo>
                    <a:pt x="2034" y="1"/>
                  </a:lnTo>
                  <a:lnTo>
                    <a:pt x="1127" y="1"/>
                  </a:lnTo>
                  <a:lnTo>
                    <a:pt x="1017" y="656"/>
                  </a:lnTo>
                  <a:lnTo>
                    <a:pt x="884"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1894278" y="2086362"/>
              <a:ext cx="14327" cy="17317"/>
            </a:xfrm>
            <a:custGeom>
              <a:avLst/>
              <a:gdLst/>
              <a:ahLst/>
              <a:cxnLst/>
              <a:rect l="l" t="t" r="r" b="b"/>
              <a:pathLst>
                <a:path w="230" h="278" extrusionOk="0">
                  <a:moveTo>
                    <a:pt x="15" y="1"/>
                  </a:moveTo>
                  <a:cubicBezTo>
                    <a:pt x="12" y="1"/>
                    <a:pt x="6" y="1"/>
                    <a:pt x="3" y="4"/>
                  </a:cubicBezTo>
                  <a:cubicBezTo>
                    <a:pt x="0" y="9"/>
                    <a:pt x="0" y="12"/>
                    <a:pt x="0" y="18"/>
                  </a:cubicBezTo>
                  <a:lnTo>
                    <a:pt x="0" y="105"/>
                  </a:lnTo>
                  <a:cubicBezTo>
                    <a:pt x="0" y="108"/>
                    <a:pt x="3" y="114"/>
                    <a:pt x="6" y="117"/>
                  </a:cubicBezTo>
                  <a:cubicBezTo>
                    <a:pt x="9" y="119"/>
                    <a:pt x="12" y="119"/>
                    <a:pt x="18" y="119"/>
                  </a:cubicBezTo>
                  <a:cubicBezTo>
                    <a:pt x="23" y="119"/>
                    <a:pt x="26" y="119"/>
                    <a:pt x="32" y="117"/>
                  </a:cubicBezTo>
                  <a:cubicBezTo>
                    <a:pt x="35" y="114"/>
                    <a:pt x="35" y="108"/>
                    <a:pt x="35" y="105"/>
                  </a:cubicBezTo>
                  <a:lnTo>
                    <a:pt x="35" y="33"/>
                  </a:lnTo>
                  <a:lnTo>
                    <a:pt x="99" y="33"/>
                  </a:lnTo>
                  <a:lnTo>
                    <a:pt x="99" y="244"/>
                  </a:lnTo>
                  <a:lnTo>
                    <a:pt x="44" y="244"/>
                  </a:lnTo>
                  <a:cubicBezTo>
                    <a:pt x="41" y="244"/>
                    <a:pt x="35" y="247"/>
                    <a:pt x="32" y="250"/>
                  </a:cubicBezTo>
                  <a:cubicBezTo>
                    <a:pt x="29" y="256"/>
                    <a:pt x="29" y="264"/>
                    <a:pt x="32" y="273"/>
                  </a:cubicBezTo>
                  <a:cubicBezTo>
                    <a:pt x="34" y="275"/>
                    <a:pt x="38" y="277"/>
                    <a:pt x="41" y="277"/>
                  </a:cubicBezTo>
                  <a:cubicBezTo>
                    <a:pt x="42" y="277"/>
                    <a:pt x="43" y="277"/>
                    <a:pt x="44" y="276"/>
                  </a:cubicBezTo>
                  <a:lnTo>
                    <a:pt x="189" y="276"/>
                  </a:lnTo>
                  <a:cubicBezTo>
                    <a:pt x="189" y="277"/>
                    <a:pt x="191" y="277"/>
                    <a:pt x="192" y="277"/>
                  </a:cubicBezTo>
                  <a:cubicBezTo>
                    <a:pt x="195" y="277"/>
                    <a:pt x="198" y="275"/>
                    <a:pt x="200" y="273"/>
                  </a:cubicBezTo>
                  <a:cubicBezTo>
                    <a:pt x="203" y="264"/>
                    <a:pt x="203" y="256"/>
                    <a:pt x="200" y="250"/>
                  </a:cubicBezTo>
                  <a:cubicBezTo>
                    <a:pt x="197" y="247"/>
                    <a:pt x="192" y="244"/>
                    <a:pt x="189" y="244"/>
                  </a:cubicBezTo>
                  <a:lnTo>
                    <a:pt x="134" y="244"/>
                  </a:lnTo>
                  <a:lnTo>
                    <a:pt x="134" y="33"/>
                  </a:lnTo>
                  <a:lnTo>
                    <a:pt x="194" y="33"/>
                  </a:lnTo>
                  <a:lnTo>
                    <a:pt x="194" y="105"/>
                  </a:lnTo>
                  <a:cubicBezTo>
                    <a:pt x="194" y="108"/>
                    <a:pt x="197" y="114"/>
                    <a:pt x="200" y="117"/>
                  </a:cubicBezTo>
                  <a:cubicBezTo>
                    <a:pt x="203" y="119"/>
                    <a:pt x="209" y="119"/>
                    <a:pt x="212" y="119"/>
                  </a:cubicBezTo>
                  <a:cubicBezTo>
                    <a:pt x="218" y="119"/>
                    <a:pt x="223" y="119"/>
                    <a:pt x="226" y="117"/>
                  </a:cubicBezTo>
                  <a:cubicBezTo>
                    <a:pt x="229" y="114"/>
                    <a:pt x="229" y="108"/>
                    <a:pt x="229" y="105"/>
                  </a:cubicBezTo>
                  <a:lnTo>
                    <a:pt x="229" y="18"/>
                  </a:lnTo>
                  <a:cubicBezTo>
                    <a:pt x="229" y="12"/>
                    <a:pt x="229" y="9"/>
                    <a:pt x="226" y="4"/>
                  </a:cubicBezTo>
                  <a:cubicBezTo>
                    <a:pt x="223" y="1"/>
                    <a:pt x="220" y="1"/>
                    <a:pt x="215"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1911596" y="2086051"/>
              <a:ext cx="15573" cy="17878"/>
            </a:xfrm>
            <a:custGeom>
              <a:avLst/>
              <a:gdLst/>
              <a:ahLst/>
              <a:cxnLst/>
              <a:rect l="l" t="t" r="r" b="b"/>
              <a:pathLst>
                <a:path w="250" h="287" extrusionOk="0">
                  <a:moveTo>
                    <a:pt x="124" y="35"/>
                  </a:moveTo>
                  <a:cubicBezTo>
                    <a:pt x="136" y="35"/>
                    <a:pt x="148" y="38"/>
                    <a:pt x="160" y="43"/>
                  </a:cubicBezTo>
                  <a:cubicBezTo>
                    <a:pt x="171" y="46"/>
                    <a:pt x="180" y="55"/>
                    <a:pt x="186" y="64"/>
                  </a:cubicBezTo>
                  <a:cubicBezTo>
                    <a:pt x="194" y="75"/>
                    <a:pt x="200" y="87"/>
                    <a:pt x="203" y="98"/>
                  </a:cubicBezTo>
                  <a:cubicBezTo>
                    <a:pt x="209" y="113"/>
                    <a:pt x="209" y="127"/>
                    <a:pt x="209" y="145"/>
                  </a:cubicBezTo>
                  <a:cubicBezTo>
                    <a:pt x="209" y="159"/>
                    <a:pt x="209" y="174"/>
                    <a:pt x="203" y="188"/>
                  </a:cubicBezTo>
                  <a:cubicBezTo>
                    <a:pt x="200" y="203"/>
                    <a:pt x="194" y="214"/>
                    <a:pt x="186" y="226"/>
                  </a:cubicBezTo>
                  <a:cubicBezTo>
                    <a:pt x="180" y="235"/>
                    <a:pt x="171" y="243"/>
                    <a:pt x="160" y="246"/>
                  </a:cubicBezTo>
                  <a:cubicBezTo>
                    <a:pt x="148" y="252"/>
                    <a:pt x="136" y="255"/>
                    <a:pt x="124" y="255"/>
                  </a:cubicBezTo>
                  <a:cubicBezTo>
                    <a:pt x="111" y="255"/>
                    <a:pt x="99" y="252"/>
                    <a:pt x="87" y="246"/>
                  </a:cubicBezTo>
                  <a:cubicBezTo>
                    <a:pt x="76" y="243"/>
                    <a:pt x="67" y="235"/>
                    <a:pt x="61" y="226"/>
                  </a:cubicBezTo>
                  <a:cubicBezTo>
                    <a:pt x="53" y="214"/>
                    <a:pt x="47" y="203"/>
                    <a:pt x="44" y="188"/>
                  </a:cubicBezTo>
                  <a:cubicBezTo>
                    <a:pt x="38" y="174"/>
                    <a:pt x="38" y="159"/>
                    <a:pt x="38" y="145"/>
                  </a:cubicBezTo>
                  <a:cubicBezTo>
                    <a:pt x="38" y="127"/>
                    <a:pt x="38" y="113"/>
                    <a:pt x="44" y="98"/>
                  </a:cubicBezTo>
                  <a:cubicBezTo>
                    <a:pt x="47" y="87"/>
                    <a:pt x="53" y="75"/>
                    <a:pt x="61" y="64"/>
                  </a:cubicBezTo>
                  <a:cubicBezTo>
                    <a:pt x="67" y="55"/>
                    <a:pt x="76" y="46"/>
                    <a:pt x="87" y="43"/>
                  </a:cubicBezTo>
                  <a:cubicBezTo>
                    <a:pt x="99" y="38"/>
                    <a:pt x="111" y="35"/>
                    <a:pt x="124" y="35"/>
                  </a:cubicBezTo>
                  <a:close/>
                  <a:moveTo>
                    <a:pt x="124" y="1"/>
                  </a:moveTo>
                  <a:cubicBezTo>
                    <a:pt x="106" y="1"/>
                    <a:pt x="89" y="4"/>
                    <a:pt x="73" y="11"/>
                  </a:cubicBezTo>
                  <a:cubicBezTo>
                    <a:pt x="58" y="17"/>
                    <a:pt x="44" y="26"/>
                    <a:pt x="35" y="40"/>
                  </a:cubicBezTo>
                  <a:cubicBezTo>
                    <a:pt x="24" y="52"/>
                    <a:pt x="15" y="69"/>
                    <a:pt x="9" y="84"/>
                  </a:cubicBezTo>
                  <a:cubicBezTo>
                    <a:pt x="3" y="104"/>
                    <a:pt x="0" y="124"/>
                    <a:pt x="0" y="145"/>
                  </a:cubicBezTo>
                  <a:cubicBezTo>
                    <a:pt x="0" y="165"/>
                    <a:pt x="3" y="182"/>
                    <a:pt x="9" y="203"/>
                  </a:cubicBezTo>
                  <a:cubicBezTo>
                    <a:pt x="15" y="220"/>
                    <a:pt x="24" y="235"/>
                    <a:pt x="35" y="249"/>
                  </a:cubicBezTo>
                  <a:cubicBezTo>
                    <a:pt x="44" y="261"/>
                    <a:pt x="58" y="269"/>
                    <a:pt x="73" y="278"/>
                  </a:cubicBezTo>
                  <a:cubicBezTo>
                    <a:pt x="89" y="284"/>
                    <a:pt x="106" y="287"/>
                    <a:pt x="124" y="287"/>
                  </a:cubicBezTo>
                  <a:cubicBezTo>
                    <a:pt x="141" y="287"/>
                    <a:pt x="158" y="284"/>
                    <a:pt x="174" y="278"/>
                  </a:cubicBezTo>
                  <a:cubicBezTo>
                    <a:pt x="189" y="269"/>
                    <a:pt x="200" y="261"/>
                    <a:pt x="212" y="249"/>
                  </a:cubicBezTo>
                  <a:cubicBezTo>
                    <a:pt x="223" y="235"/>
                    <a:pt x="232" y="220"/>
                    <a:pt x="238" y="203"/>
                  </a:cubicBezTo>
                  <a:cubicBezTo>
                    <a:pt x="250" y="165"/>
                    <a:pt x="250" y="124"/>
                    <a:pt x="238" y="84"/>
                  </a:cubicBezTo>
                  <a:cubicBezTo>
                    <a:pt x="232" y="69"/>
                    <a:pt x="223" y="52"/>
                    <a:pt x="212" y="40"/>
                  </a:cubicBezTo>
                  <a:cubicBezTo>
                    <a:pt x="200" y="26"/>
                    <a:pt x="189" y="17"/>
                    <a:pt x="174" y="11"/>
                  </a:cubicBezTo>
                  <a:cubicBezTo>
                    <a:pt x="158" y="4"/>
                    <a:pt x="141" y="1"/>
                    <a:pt x="124"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1947165" y="2086362"/>
              <a:ext cx="16445" cy="17380"/>
            </a:xfrm>
            <a:custGeom>
              <a:avLst/>
              <a:gdLst/>
              <a:ahLst/>
              <a:cxnLst/>
              <a:rect l="l" t="t" r="r" b="b"/>
              <a:pathLst>
                <a:path w="264" h="279" extrusionOk="0">
                  <a:moveTo>
                    <a:pt x="130" y="30"/>
                  </a:moveTo>
                  <a:cubicBezTo>
                    <a:pt x="145" y="30"/>
                    <a:pt x="159" y="33"/>
                    <a:pt x="174" y="44"/>
                  </a:cubicBezTo>
                  <a:cubicBezTo>
                    <a:pt x="185" y="53"/>
                    <a:pt x="191" y="64"/>
                    <a:pt x="188" y="79"/>
                  </a:cubicBezTo>
                  <a:cubicBezTo>
                    <a:pt x="188" y="88"/>
                    <a:pt x="188" y="93"/>
                    <a:pt x="185" y="99"/>
                  </a:cubicBezTo>
                  <a:cubicBezTo>
                    <a:pt x="183" y="105"/>
                    <a:pt x="177" y="111"/>
                    <a:pt x="174" y="114"/>
                  </a:cubicBezTo>
                  <a:cubicBezTo>
                    <a:pt x="165" y="119"/>
                    <a:pt x="159" y="122"/>
                    <a:pt x="154" y="122"/>
                  </a:cubicBezTo>
                  <a:cubicBezTo>
                    <a:pt x="145" y="125"/>
                    <a:pt x="136" y="125"/>
                    <a:pt x="128" y="125"/>
                  </a:cubicBezTo>
                  <a:lnTo>
                    <a:pt x="78" y="125"/>
                  </a:lnTo>
                  <a:lnTo>
                    <a:pt x="78" y="33"/>
                  </a:lnTo>
                  <a:lnTo>
                    <a:pt x="130" y="30"/>
                  </a:lnTo>
                  <a:close/>
                  <a:moveTo>
                    <a:pt x="15" y="1"/>
                  </a:moveTo>
                  <a:cubicBezTo>
                    <a:pt x="12" y="1"/>
                    <a:pt x="6" y="1"/>
                    <a:pt x="3" y="4"/>
                  </a:cubicBezTo>
                  <a:cubicBezTo>
                    <a:pt x="0" y="12"/>
                    <a:pt x="0" y="21"/>
                    <a:pt x="3" y="30"/>
                  </a:cubicBezTo>
                  <a:cubicBezTo>
                    <a:pt x="6" y="33"/>
                    <a:pt x="12" y="33"/>
                    <a:pt x="15" y="33"/>
                  </a:cubicBezTo>
                  <a:lnTo>
                    <a:pt x="44" y="33"/>
                  </a:lnTo>
                  <a:lnTo>
                    <a:pt x="44" y="247"/>
                  </a:lnTo>
                  <a:lnTo>
                    <a:pt x="15" y="247"/>
                  </a:lnTo>
                  <a:cubicBezTo>
                    <a:pt x="12" y="247"/>
                    <a:pt x="6" y="247"/>
                    <a:pt x="3" y="250"/>
                  </a:cubicBezTo>
                  <a:cubicBezTo>
                    <a:pt x="0" y="258"/>
                    <a:pt x="0" y="267"/>
                    <a:pt x="3" y="276"/>
                  </a:cubicBezTo>
                  <a:cubicBezTo>
                    <a:pt x="6" y="279"/>
                    <a:pt x="12" y="279"/>
                    <a:pt x="15" y="279"/>
                  </a:cubicBezTo>
                  <a:lnTo>
                    <a:pt x="107" y="279"/>
                  </a:lnTo>
                  <a:cubicBezTo>
                    <a:pt x="113" y="279"/>
                    <a:pt x="116" y="279"/>
                    <a:pt x="119" y="276"/>
                  </a:cubicBezTo>
                  <a:cubicBezTo>
                    <a:pt x="125" y="267"/>
                    <a:pt x="125" y="258"/>
                    <a:pt x="119" y="250"/>
                  </a:cubicBezTo>
                  <a:cubicBezTo>
                    <a:pt x="116" y="247"/>
                    <a:pt x="113" y="247"/>
                    <a:pt x="107" y="247"/>
                  </a:cubicBezTo>
                  <a:lnTo>
                    <a:pt x="78" y="247"/>
                  </a:lnTo>
                  <a:lnTo>
                    <a:pt x="78" y="157"/>
                  </a:lnTo>
                  <a:lnTo>
                    <a:pt x="113" y="157"/>
                  </a:lnTo>
                  <a:cubicBezTo>
                    <a:pt x="122" y="160"/>
                    <a:pt x="133" y="163"/>
                    <a:pt x="142" y="172"/>
                  </a:cubicBezTo>
                  <a:cubicBezTo>
                    <a:pt x="148" y="174"/>
                    <a:pt x="151" y="177"/>
                    <a:pt x="154" y="183"/>
                  </a:cubicBezTo>
                  <a:cubicBezTo>
                    <a:pt x="156" y="189"/>
                    <a:pt x="162" y="192"/>
                    <a:pt x="165" y="198"/>
                  </a:cubicBezTo>
                  <a:lnTo>
                    <a:pt x="174" y="212"/>
                  </a:lnTo>
                  <a:lnTo>
                    <a:pt x="183" y="230"/>
                  </a:lnTo>
                  <a:cubicBezTo>
                    <a:pt x="185" y="235"/>
                    <a:pt x="188" y="238"/>
                    <a:pt x="191" y="244"/>
                  </a:cubicBezTo>
                  <a:cubicBezTo>
                    <a:pt x="197" y="253"/>
                    <a:pt x="203" y="261"/>
                    <a:pt x="212" y="270"/>
                  </a:cubicBezTo>
                  <a:cubicBezTo>
                    <a:pt x="217" y="273"/>
                    <a:pt x="226" y="276"/>
                    <a:pt x="232" y="276"/>
                  </a:cubicBezTo>
                  <a:lnTo>
                    <a:pt x="249" y="276"/>
                  </a:lnTo>
                  <a:cubicBezTo>
                    <a:pt x="250" y="277"/>
                    <a:pt x="251" y="277"/>
                    <a:pt x="252" y="277"/>
                  </a:cubicBezTo>
                  <a:cubicBezTo>
                    <a:pt x="255" y="277"/>
                    <a:pt x="259" y="275"/>
                    <a:pt x="261" y="273"/>
                  </a:cubicBezTo>
                  <a:cubicBezTo>
                    <a:pt x="264" y="264"/>
                    <a:pt x="264" y="256"/>
                    <a:pt x="261" y="250"/>
                  </a:cubicBezTo>
                  <a:cubicBezTo>
                    <a:pt x="255" y="247"/>
                    <a:pt x="252" y="244"/>
                    <a:pt x="249" y="244"/>
                  </a:cubicBezTo>
                  <a:lnTo>
                    <a:pt x="243" y="244"/>
                  </a:lnTo>
                  <a:cubicBezTo>
                    <a:pt x="238" y="244"/>
                    <a:pt x="235" y="244"/>
                    <a:pt x="232" y="241"/>
                  </a:cubicBezTo>
                  <a:cubicBezTo>
                    <a:pt x="226" y="235"/>
                    <a:pt x="223" y="230"/>
                    <a:pt x="220" y="224"/>
                  </a:cubicBezTo>
                  <a:lnTo>
                    <a:pt x="212" y="209"/>
                  </a:lnTo>
                  <a:lnTo>
                    <a:pt x="203" y="195"/>
                  </a:lnTo>
                  <a:cubicBezTo>
                    <a:pt x="200" y="189"/>
                    <a:pt x="197" y="183"/>
                    <a:pt x="194" y="180"/>
                  </a:cubicBezTo>
                  <a:cubicBezTo>
                    <a:pt x="188" y="174"/>
                    <a:pt x="185" y="169"/>
                    <a:pt x="183" y="166"/>
                  </a:cubicBezTo>
                  <a:cubicBezTo>
                    <a:pt x="180" y="163"/>
                    <a:pt x="174" y="160"/>
                    <a:pt x="171" y="157"/>
                  </a:cubicBezTo>
                  <a:cubicBezTo>
                    <a:pt x="168" y="154"/>
                    <a:pt x="165" y="151"/>
                    <a:pt x="159" y="148"/>
                  </a:cubicBezTo>
                  <a:cubicBezTo>
                    <a:pt x="171" y="148"/>
                    <a:pt x="180" y="143"/>
                    <a:pt x="188" y="140"/>
                  </a:cubicBezTo>
                  <a:cubicBezTo>
                    <a:pt x="194" y="137"/>
                    <a:pt x="203" y="131"/>
                    <a:pt x="209" y="125"/>
                  </a:cubicBezTo>
                  <a:cubicBezTo>
                    <a:pt x="214" y="119"/>
                    <a:pt x="217" y="111"/>
                    <a:pt x="220" y="105"/>
                  </a:cubicBezTo>
                  <a:cubicBezTo>
                    <a:pt x="223" y="96"/>
                    <a:pt x="226" y="88"/>
                    <a:pt x="226" y="79"/>
                  </a:cubicBezTo>
                  <a:cubicBezTo>
                    <a:pt x="226" y="67"/>
                    <a:pt x="223" y="56"/>
                    <a:pt x="220" y="47"/>
                  </a:cubicBezTo>
                  <a:cubicBezTo>
                    <a:pt x="214" y="38"/>
                    <a:pt x="209" y="30"/>
                    <a:pt x="203" y="21"/>
                  </a:cubicBezTo>
                  <a:cubicBezTo>
                    <a:pt x="194" y="15"/>
                    <a:pt x="183" y="9"/>
                    <a:pt x="174" y="6"/>
                  </a:cubicBezTo>
                  <a:cubicBezTo>
                    <a:pt x="159" y="1"/>
                    <a:pt x="145" y="1"/>
                    <a:pt x="133"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1964981" y="2085988"/>
              <a:ext cx="15573" cy="17940"/>
            </a:xfrm>
            <a:custGeom>
              <a:avLst/>
              <a:gdLst/>
              <a:ahLst/>
              <a:cxnLst/>
              <a:rect l="l" t="t" r="r" b="b"/>
              <a:pathLst>
                <a:path w="250" h="288" extrusionOk="0">
                  <a:moveTo>
                    <a:pt x="125" y="36"/>
                  </a:moveTo>
                  <a:cubicBezTo>
                    <a:pt x="137" y="36"/>
                    <a:pt x="149" y="39"/>
                    <a:pt x="160" y="44"/>
                  </a:cubicBezTo>
                  <a:cubicBezTo>
                    <a:pt x="172" y="47"/>
                    <a:pt x="180" y="56"/>
                    <a:pt x="189" y="65"/>
                  </a:cubicBezTo>
                  <a:cubicBezTo>
                    <a:pt x="195" y="76"/>
                    <a:pt x="201" y="88"/>
                    <a:pt x="206" y="99"/>
                  </a:cubicBezTo>
                  <a:cubicBezTo>
                    <a:pt x="209" y="114"/>
                    <a:pt x="212" y="128"/>
                    <a:pt x="212" y="146"/>
                  </a:cubicBezTo>
                  <a:cubicBezTo>
                    <a:pt x="212" y="160"/>
                    <a:pt x="209" y="175"/>
                    <a:pt x="206" y="189"/>
                  </a:cubicBezTo>
                  <a:cubicBezTo>
                    <a:pt x="204" y="204"/>
                    <a:pt x="195" y="215"/>
                    <a:pt x="189" y="227"/>
                  </a:cubicBezTo>
                  <a:cubicBezTo>
                    <a:pt x="180" y="236"/>
                    <a:pt x="172" y="244"/>
                    <a:pt x="160" y="247"/>
                  </a:cubicBezTo>
                  <a:cubicBezTo>
                    <a:pt x="149" y="253"/>
                    <a:pt x="137" y="256"/>
                    <a:pt x="125" y="256"/>
                  </a:cubicBezTo>
                  <a:cubicBezTo>
                    <a:pt x="114" y="256"/>
                    <a:pt x="99" y="253"/>
                    <a:pt x="88" y="247"/>
                  </a:cubicBezTo>
                  <a:cubicBezTo>
                    <a:pt x="79" y="244"/>
                    <a:pt x="67" y="236"/>
                    <a:pt x="62" y="227"/>
                  </a:cubicBezTo>
                  <a:cubicBezTo>
                    <a:pt x="53" y="215"/>
                    <a:pt x="47" y="204"/>
                    <a:pt x="44" y="189"/>
                  </a:cubicBezTo>
                  <a:cubicBezTo>
                    <a:pt x="41" y="175"/>
                    <a:pt x="38" y="160"/>
                    <a:pt x="38" y="146"/>
                  </a:cubicBezTo>
                  <a:cubicBezTo>
                    <a:pt x="38" y="128"/>
                    <a:pt x="41" y="114"/>
                    <a:pt x="44" y="99"/>
                  </a:cubicBezTo>
                  <a:cubicBezTo>
                    <a:pt x="47" y="88"/>
                    <a:pt x="53" y="76"/>
                    <a:pt x="62" y="65"/>
                  </a:cubicBezTo>
                  <a:cubicBezTo>
                    <a:pt x="67" y="56"/>
                    <a:pt x="79" y="47"/>
                    <a:pt x="88" y="44"/>
                  </a:cubicBezTo>
                  <a:cubicBezTo>
                    <a:pt x="99" y="39"/>
                    <a:pt x="114" y="36"/>
                    <a:pt x="125" y="36"/>
                  </a:cubicBezTo>
                  <a:close/>
                  <a:moveTo>
                    <a:pt x="125" y="1"/>
                  </a:moveTo>
                  <a:cubicBezTo>
                    <a:pt x="108" y="1"/>
                    <a:pt x="91" y="4"/>
                    <a:pt x="73" y="12"/>
                  </a:cubicBezTo>
                  <a:cubicBezTo>
                    <a:pt x="59" y="18"/>
                    <a:pt x="47" y="27"/>
                    <a:pt x="36" y="41"/>
                  </a:cubicBezTo>
                  <a:cubicBezTo>
                    <a:pt x="24" y="53"/>
                    <a:pt x="15" y="70"/>
                    <a:pt x="10" y="85"/>
                  </a:cubicBezTo>
                  <a:cubicBezTo>
                    <a:pt x="4" y="105"/>
                    <a:pt x="1" y="125"/>
                    <a:pt x="1" y="146"/>
                  </a:cubicBezTo>
                  <a:cubicBezTo>
                    <a:pt x="1" y="166"/>
                    <a:pt x="4" y="183"/>
                    <a:pt x="10" y="204"/>
                  </a:cubicBezTo>
                  <a:cubicBezTo>
                    <a:pt x="15" y="221"/>
                    <a:pt x="24" y="236"/>
                    <a:pt x="36" y="250"/>
                  </a:cubicBezTo>
                  <a:cubicBezTo>
                    <a:pt x="47" y="262"/>
                    <a:pt x="59" y="270"/>
                    <a:pt x="73" y="279"/>
                  </a:cubicBezTo>
                  <a:cubicBezTo>
                    <a:pt x="91" y="285"/>
                    <a:pt x="108" y="288"/>
                    <a:pt x="125" y="288"/>
                  </a:cubicBezTo>
                  <a:cubicBezTo>
                    <a:pt x="143" y="288"/>
                    <a:pt x="160" y="285"/>
                    <a:pt x="175" y="279"/>
                  </a:cubicBezTo>
                  <a:cubicBezTo>
                    <a:pt x="189" y="270"/>
                    <a:pt x="204" y="262"/>
                    <a:pt x="212" y="250"/>
                  </a:cubicBezTo>
                  <a:cubicBezTo>
                    <a:pt x="224" y="236"/>
                    <a:pt x="233" y="221"/>
                    <a:pt x="238" y="204"/>
                  </a:cubicBezTo>
                  <a:cubicBezTo>
                    <a:pt x="250" y="166"/>
                    <a:pt x="250" y="125"/>
                    <a:pt x="238" y="85"/>
                  </a:cubicBezTo>
                  <a:cubicBezTo>
                    <a:pt x="233" y="70"/>
                    <a:pt x="224" y="53"/>
                    <a:pt x="212" y="41"/>
                  </a:cubicBezTo>
                  <a:cubicBezTo>
                    <a:pt x="204" y="27"/>
                    <a:pt x="189" y="18"/>
                    <a:pt x="175" y="12"/>
                  </a:cubicBezTo>
                  <a:cubicBezTo>
                    <a:pt x="160" y="4"/>
                    <a:pt x="143" y="1"/>
                    <a:pt x="125"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1982174" y="2086362"/>
              <a:ext cx="17006" cy="17317"/>
            </a:xfrm>
            <a:custGeom>
              <a:avLst/>
              <a:gdLst/>
              <a:ahLst/>
              <a:cxnLst/>
              <a:rect l="l" t="t" r="r" b="b"/>
              <a:pathLst>
                <a:path w="273" h="278" extrusionOk="0">
                  <a:moveTo>
                    <a:pt x="20" y="1"/>
                  </a:moveTo>
                  <a:cubicBezTo>
                    <a:pt x="17" y="1"/>
                    <a:pt x="12" y="1"/>
                    <a:pt x="9" y="4"/>
                  </a:cubicBezTo>
                  <a:cubicBezTo>
                    <a:pt x="3" y="12"/>
                    <a:pt x="3" y="21"/>
                    <a:pt x="9" y="30"/>
                  </a:cubicBezTo>
                  <a:cubicBezTo>
                    <a:pt x="12" y="33"/>
                    <a:pt x="17" y="33"/>
                    <a:pt x="20" y="33"/>
                  </a:cubicBezTo>
                  <a:lnTo>
                    <a:pt x="32" y="33"/>
                  </a:lnTo>
                  <a:lnTo>
                    <a:pt x="29" y="244"/>
                  </a:lnTo>
                  <a:lnTo>
                    <a:pt x="14" y="244"/>
                  </a:lnTo>
                  <a:cubicBezTo>
                    <a:pt x="12" y="244"/>
                    <a:pt x="6" y="247"/>
                    <a:pt x="3" y="250"/>
                  </a:cubicBezTo>
                  <a:cubicBezTo>
                    <a:pt x="0" y="256"/>
                    <a:pt x="0" y="264"/>
                    <a:pt x="3" y="273"/>
                  </a:cubicBezTo>
                  <a:cubicBezTo>
                    <a:pt x="5" y="275"/>
                    <a:pt x="8" y="277"/>
                    <a:pt x="11" y="277"/>
                  </a:cubicBezTo>
                  <a:cubicBezTo>
                    <a:pt x="13" y="277"/>
                    <a:pt x="14" y="277"/>
                    <a:pt x="14" y="276"/>
                  </a:cubicBezTo>
                  <a:lnTo>
                    <a:pt x="87" y="276"/>
                  </a:lnTo>
                  <a:cubicBezTo>
                    <a:pt x="89" y="277"/>
                    <a:pt x="90" y="277"/>
                    <a:pt x="91" y="277"/>
                  </a:cubicBezTo>
                  <a:cubicBezTo>
                    <a:pt x="94" y="277"/>
                    <a:pt x="96" y="275"/>
                    <a:pt x="99" y="273"/>
                  </a:cubicBezTo>
                  <a:cubicBezTo>
                    <a:pt x="104" y="267"/>
                    <a:pt x="104" y="256"/>
                    <a:pt x="99" y="250"/>
                  </a:cubicBezTo>
                  <a:cubicBezTo>
                    <a:pt x="96" y="247"/>
                    <a:pt x="93" y="244"/>
                    <a:pt x="87" y="244"/>
                  </a:cubicBezTo>
                  <a:lnTo>
                    <a:pt x="61" y="244"/>
                  </a:lnTo>
                  <a:lnTo>
                    <a:pt x="67" y="56"/>
                  </a:lnTo>
                  <a:lnTo>
                    <a:pt x="116" y="186"/>
                  </a:lnTo>
                  <a:cubicBezTo>
                    <a:pt x="116" y="192"/>
                    <a:pt x="119" y="195"/>
                    <a:pt x="122" y="198"/>
                  </a:cubicBezTo>
                  <a:cubicBezTo>
                    <a:pt x="127" y="201"/>
                    <a:pt x="130" y="203"/>
                    <a:pt x="136" y="203"/>
                  </a:cubicBezTo>
                  <a:cubicBezTo>
                    <a:pt x="139" y="203"/>
                    <a:pt x="145" y="201"/>
                    <a:pt x="148" y="198"/>
                  </a:cubicBezTo>
                  <a:cubicBezTo>
                    <a:pt x="154" y="195"/>
                    <a:pt x="156" y="192"/>
                    <a:pt x="156" y="186"/>
                  </a:cubicBezTo>
                  <a:lnTo>
                    <a:pt x="206" y="56"/>
                  </a:lnTo>
                  <a:lnTo>
                    <a:pt x="209" y="244"/>
                  </a:lnTo>
                  <a:lnTo>
                    <a:pt x="183" y="244"/>
                  </a:lnTo>
                  <a:cubicBezTo>
                    <a:pt x="180" y="244"/>
                    <a:pt x="177" y="247"/>
                    <a:pt x="171" y="250"/>
                  </a:cubicBezTo>
                  <a:cubicBezTo>
                    <a:pt x="168" y="256"/>
                    <a:pt x="168" y="264"/>
                    <a:pt x="171" y="273"/>
                  </a:cubicBezTo>
                  <a:cubicBezTo>
                    <a:pt x="175" y="275"/>
                    <a:pt x="178" y="277"/>
                    <a:pt x="180" y="277"/>
                  </a:cubicBezTo>
                  <a:cubicBezTo>
                    <a:pt x="181" y="277"/>
                    <a:pt x="182" y="277"/>
                    <a:pt x="183" y="276"/>
                  </a:cubicBezTo>
                  <a:lnTo>
                    <a:pt x="255" y="276"/>
                  </a:lnTo>
                  <a:cubicBezTo>
                    <a:pt x="257" y="277"/>
                    <a:pt x="258" y="277"/>
                    <a:pt x="259" y="277"/>
                  </a:cubicBezTo>
                  <a:cubicBezTo>
                    <a:pt x="262" y="277"/>
                    <a:pt x="264" y="275"/>
                    <a:pt x="267" y="273"/>
                  </a:cubicBezTo>
                  <a:cubicBezTo>
                    <a:pt x="272" y="267"/>
                    <a:pt x="272" y="256"/>
                    <a:pt x="267" y="250"/>
                  </a:cubicBezTo>
                  <a:cubicBezTo>
                    <a:pt x="264" y="247"/>
                    <a:pt x="261" y="244"/>
                    <a:pt x="255" y="244"/>
                  </a:cubicBezTo>
                  <a:lnTo>
                    <a:pt x="243" y="244"/>
                  </a:lnTo>
                  <a:lnTo>
                    <a:pt x="238" y="33"/>
                  </a:lnTo>
                  <a:lnTo>
                    <a:pt x="249" y="33"/>
                  </a:lnTo>
                  <a:cubicBezTo>
                    <a:pt x="252" y="33"/>
                    <a:pt x="258" y="33"/>
                    <a:pt x="261" y="30"/>
                  </a:cubicBezTo>
                  <a:cubicBezTo>
                    <a:pt x="264" y="21"/>
                    <a:pt x="264" y="12"/>
                    <a:pt x="261" y="4"/>
                  </a:cubicBezTo>
                  <a:cubicBezTo>
                    <a:pt x="258" y="1"/>
                    <a:pt x="252" y="1"/>
                    <a:pt x="249" y="1"/>
                  </a:cubicBezTo>
                  <a:lnTo>
                    <a:pt x="200" y="1"/>
                  </a:lnTo>
                  <a:cubicBezTo>
                    <a:pt x="191" y="1"/>
                    <a:pt x="188" y="4"/>
                    <a:pt x="185" y="9"/>
                  </a:cubicBezTo>
                  <a:lnTo>
                    <a:pt x="133" y="151"/>
                  </a:lnTo>
                  <a:lnTo>
                    <a:pt x="84" y="9"/>
                  </a:lnTo>
                  <a:cubicBezTo>
                    <a:pt x="81" y="4"/>
                    <a:pt x="75" y="1"/>
                    <a:pt x="70"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2000550" y="2086362"/>
              <a:ext cx="15012" cy="17193"/>
            </a:xfrm>
            <a:custGeom>
              <a:avLst/>
              <a:gdLst/>
              <a:ahLst/>
              <a:cxnLst/>
              <a:rect l="l" t="t" r="r" b="b"/>
              <a:pathLst>
                <a:path w="241" h="276" extrusionOk="0">
                  <a:moveTo>
                    <a:pt x="15" y="1"/>
                  </a:moveTo>
                  <a:cubicBezTo>
                    <a:pt x="12" y="1"/>
                    <a:pt x="9" y="1"/>
                    <a:pt x="6" y="4"/>
                  </a:cubicBezTo>
                  <a:cubicBezTo>
                    <a:pt x="0" y="12"/>
                    <a:pt x="0" y="21"/>
                    <a:pt x="6" y="30"/>
                  </a:cubicBezTo>
                  <a:cubicBezTo>
                    <a:pt x="9" y="33"/>
                    <a:pt x="12" y="33"/>
                    <a:pt x="15" y="33"/>
                  </a:cubicBezTo>
                  <a:lnTo>
                    <a:pt x="41" y="33"/>
                  </a:lnTo>
                  <a:lnTo>
                    <a:pt x="41" y="244"/>
                  </a:lnTo>
                  <a:lnTo>
                    <a:pt x="18" y="244"/>
                  </a:lnTo>
                  <a:cubicBezTo>
                    <a:pt x="12" y="244"/>
                    <a:pt x="9" y="244"/>
                    <a:pt x="6" y="247"/>
                  </a:cubicBezTo>
                  <a:cubicBezTo>
                    <a:pt x="0" y="256"/>
                    <a:pt x="0" y="264"/>
                    <a:pt x="6" y="273"/>
                  </a:cubicBezTo>
                  <a:cubicBezTo>
                    <a:pt x="9" y="276"/>
                    <a:pt x="12" y="276"/>
                    <a:pt x="18" y="276"/>
                  </a:cubicBezTo>
                  <a:lnTo>
                    <a:pt x="226" y="276"/>
                  </a:lnTo>
                  <a:cubicBezTo>
                    <a:pt x="229" y="276"/>
                    <a:pt x="232" y="276"/>
                    <a:pt x="235" y="273"/>
                  </a:cubicBezTo>
                  <a:cubicBezTo>
                    <a:pt x="238" y="267"/>
                    <a:pt x="241" y="264"/>
                    <a:pt x="241" y="258"/>
                  </a:cubicBezTo>
                  <a:lnTo>
                    <a:pt x="241" y="192"/>
                  </a:lnTo>
                  <a:cubicBezTo>
                    <a:pt x="241" y="186"/>
                    <a:pt x="238" y="183"/>
                    <a:pt x="235" y="180"/>
                  </a:cubicBezTo>
                  <a:cubicBezTo>
                    <a:pt x="232" y="177"/>
                    <a:pt x="226" y="174"/>
                    <a:pt x="224" y="174"/>
                  </a:cubicBezTo>
                  <a:cubicBezTo>
                    <a:pt x="218" y="174"/>
                    <a:pt x="212" y="174"/>
                    <a:pt x="209" y="180"/>
                  </a:cubicBezTo>
                  <a:cubicBezTo>
                    <a:pt x="206" y="183"/>
                    <a:pt x="203" y="186"/>
                    <a:pt x="206" y="192"/>
                  </a:cubicBezTo>
                  <a:lnTo>
                    <a:pt x="206" y="244"/>
                  </a:lnTo>
                  <a:lnTo>
                    <a:pt x="76" y="244"/>
                  </a:lnTo>
                  <a:lnTo>
                    <a:pt x="76" y="148"/>
                  </a:lnTo>
                  <a:lnTo>
                    <a:pt x="134" y="148"/>
                  </a:lnTo>
                  <a:lnTo>
                    <a:pt x="134" y="169"/>
                  </a:lnTo>
                  <a:cubicBezTo>
                    <a:pt x="134" y="174"/>
                    <a:pt x="134" y="177"/>
                    <a:pt x="137" y="183"/>
                  </a:cubicBezTo>
                  <a:cubicBezTo>
                    <a:pt x="142" y="183"/>
                    <a:pt x="145" y="186"/>
                    <a:pt x="151" y="186"/>
                  </a:cubicBezTo>
                  <a:cubicBezTo>
                    <a:pt x="157" y="186"/>
                    <a:pt x="160" y="183"/>
                    <a:pt x="166" y="183"/>
                  </a:cubicBezTo>
                  <a:cubicBezTo>
                    <a:pt x="168" y="177"/>
                    <a:pt x="168" y="174"/>
                    <a:pt x="168" y="169"/>
                  </a:cubicBezTo>
                  <a:lnTo>
                    <a:pt x="168" y="96"/>
                  </a:lnTo>
                  <a:cubicBezTo>
                    <a:pt x="168" y="93"/>
                    <a:pt x="168" y="88"/>
                    <a:pt x="166" y="85"/>
                  </a:cubicBezTo>
                  <a:cubicBezTo>
                    <a:pt x="163" y="82"/>
                    <a:pt x="157" y="82"/>
                    <a:pt x="151" y="82"/>
                  </a:cubicBezTo>
                  <a:cubicBezTo>
                    <a:pt x="145" y="82"/>
                    <a:pt x="142" y="82"/>
                    <a:pt x="137" y="85"/>
                  </a:cubicBezTo>
                  <a:cubicBezTo>
                    <a:pt x="134" y="88"/>
                    <a:pt x="134" y="93"/>
                    <a:pt x="134" y="96"/>
                  </a:cubicBezTo>
                  <a:lnTo>
                    <a:pt x="134" y="119"/>
                  </a:lnTo>
                  <a:lnTo>
                    <a:pt x="76" y="119"/>
                  </a:lnTo>
                  <a:lnTo>
                    <a:pt x="76" y="33"/>
                  </a:lnTo>
                  <a:lnTo>
                    <a:pt x="200" y="33"/>
                  </a:lnTo>
                  <a:lnTo>
                    <a:pt x="200" y="76"/>
                  </a:lnTo>
                  <a:cubicBezTo>
                    <a:pt x="200" y="79"/>
                    <a:pt x="200" y="85"/>
                    <a:pt x="203" y="88"/>
                  </a:cubicBezTo>
                  <a:cubicBezTo>
                    <a:pt x="209" y="90"/>
                    <a:pt x="212" y="90"/>
                    <a:pt x="218" y="90"/>
                  </a:cubicBezTo>
                  <a:cubicBezTo>
                    <a:pt x="224" y="90"/>
                    <a:pt x="226" y="90"/>
                    <a:pt x="232" y="88"/>
                  </a:cubicBezTo>
                  <a:cubicBezTo>
                    <a:pt x="235" y="85"/>
                    <a:pt x="235" y="79"/>
                    <a:pt x="235" y="76"/>
                  </a:cubicBezTo>
                  <a:lnTo>
                    <a:pt x="235" y="15"/>
                  </a:lnTo>
                  <a:cubicBezTo>
                    <a:pt x="235" y="12"/>
                    <a:pt x="235" y="6"/>
                    <a:pt x="232" y="4"/>
                  </a:cubicBezTo>
                  <a:cubicBezTo>
                    <a:pt x="229" y="1"/>
                    <a:pt x="224" y="1"/>
                    <a:pt x="221" y="1"/>
                  </a:cubicBezTo>
                  <a:close/>
                </a:path>
              </a:pathLst>
            </a:custGeom>
            <a:solidFill>
              <a:srgbClr val="03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7"/>
          <p:cNvSpPr txBox="1">
            <a:spLocks noGrp="1"/>
          </p:cNvSpPr>
          <p:nvPr>
            <p:ph type="title"/>
          </p:nvPr>
        </p:nvSpPr>
        <p:spPr>
          <a:xfrm>
            <a:off x="3037275" y="1816375"/>
            <a:ext cx="3069600" cy="5589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a:solidFill>
                  <a:schemeClr val="l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84" name="Google Shape;184;p7"/>
          <p:cNvSpPr txBox="1">
            <a:spLocks noGrp="1"/>
          </p:cNvSpPr>
          <p:nvPr>
            <p:ph type="subTitle" idx="1"/>
          </p:nvPr>
        </p:nvSpPr>
        <p:spPr>
          <a:xfrm>
            <a:off x="3395175" y="2411350"/>
            <a:ext cx="2353800" cy="12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8"/>
        <p:cNvGrpSpPr/>
        <p:nvPr/>
      </p:nvGrpSpPr>
      <p:grpSpPr>
        <a:xfrm>
          <a:off x="0" y="0"/>
          <a:ext cx="0" cy="0"/>
          <a:chOff x="0" y="0"/>
          <a:chExt cx="0" cy="0"/>
        </a:xfrm>
      </p:grpSpPr>
      <p:sp>
        <p:nvSpPr>
          <p:cNvPr id="199" name="Google Shape;199;p11"/>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2766150" y="3856025"/>
            <a:ext cx="1653000" cy="85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rot="-224927">
            <a:off x="2974706" y="1103059"/>
            <a:ext cx="725057" cy="274202"/>
          </a:xfrm>
          <a:custGeom>
            <a:avLst/>
            <a:gdLst/>
            <a:ahLst/>
            <a:cxnLst/>
            <a:rect l="l" t="t" r="r" b="b"/>
            <a:pathLst>
              <a:path w="3713" h="1404" extrusionOk="0">
                <a:moveTo>
                  <a:pt x="3479" y="1"/>
                </a:moveTo>
                <a:cubicBezTo>
                  <a:pt x="3100" y="1"/>
                  <a:pt x="2263" y="266"/>
                  <a:pt x="1852" y="467"/>
                </a:cubicBezTo>
                <a:cubicBezTo>
                  <a:pt x="1309" y="729"/>
                  <a:pt x="0" y="1204"/>
                  <a:pt x="59" y="1378"/>
                </a:cubicBezTo>
                <a:cubicBezTo>
                  <a:pt x="65" y="1395"/>
                  <a:pt x="92" y="1403"/>
                  <a:pt x="138" y="1403"/>
                </a:cubicBezTo>
                <a:cubicBezTo>
                  <a:pt x="461" y="1403"/>
                  <a:pt x="1675" y="1022"/>
                  <a:pt x="2472" y="768"/>
                </a:cubicBezTo>
                <a:cubicBezTo>
                  <a:pt x="3383" y="477"/>
                  <a:pt x="3713" y="322"/>
                  <a:pt x="3674" y="80"/>
                </a:cubicBezTo>
                <a:cubicBezTo>
                  <a:pt x="3665" y="24"/>
                  <a:pt x="3593" y="1"/>
                  <a:pt x="3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rot="-225047">
            <a:off x="315021" y="1606236"/>
            <a:ext cx="3429196" cy="5143311"/>
          </a:xfrm>
          <a:custGeom>
            <a:avLst/>
            <a:gdLst/>
            <a:ahLst/>
            <a:cxnLst/>
            <a:rect l="l" t="t" r="r" b="b"/>
            <a:pathLst>
              <a:path w="138902" h="208398" extrusionOk="0">
                <a:moveTo>
                  <a:pt x="101452" y="0"/>
                </a:moveTo>
                <a:cubicBezTo>
                  <a:pt x="100874" y="0"/>
                  <a:pt x="100033" y="129"/>
                  <a:pt x="98964" y="397"/>
                </a:cubicBezTo>
                <a:cubicBezTo>
                  <a:pt x="94949" y="1383"/>
                  <a:pt x="78114" y="6877"/>
                  <a:pt x="65647" y="11948"/>
                </a:cubicBezTo>
                <a:cubicBezTo>
                  <a:pt x="41980" y="21739"/>
                  <a:pt x="19863" y="34981"/>
                  <a:pt x="0" y="51252"/>
                </a:cubicBezTo>
                <a:lnTo>
                  <a:pt x="0" y="208397"/>
                </a:lnTo>
                <a:lnTo>
                  <a:pt x="138901" y="208397"/>
                </a:lnTo>
                <a:lnTo>
                  <a:pt x="138901" y="134368"/>
                </a:lnTo>
                <a:lnTo>
                  <a:pt x="138831" y="134368"/>
                </a:lnTo>
                <a:cubicBezTo>
                  <a:pt x="131527" y="132474"/>
                  <a:pt x="127132" y="116284"/>
                  <a:pt x="118367" y="116284"/>
                </a:cubicBezTo>
                <a:cubicBezTo>
                  <a:pt x="115722" y="116284"/>
                  <a:pt x="112678" y="117759"/>
                  <a:pt x="109036" y="121548"/>
                </a:cubicBezTo>
                <a:cubicBezTo>
                  <a:pt x="108226" y="118026"/>
                  <a:pt x="105549" y="116371"/>
                  <a:pt x="102714" y="116371"/>
                </a:cubicBezTo>
                <a:cubicBezTo>
                  <a:pt x="99879" y="116371"/>
                  <a:pt x="96886" y="118026"/>
                  <a:pt x="95442" y="121126"/>
                </a:cubicBezTo>
                <a:cubicBezTo>
                  <a:pt x="92483" y="109997"/>
                  <a:pt x="96639" y="97177"/>
                  <a:pt x="81777" y="93444"/>
                </a:cubicBezTo>
                <a:cubicBezTo>
                  <a:pt x="79841" y="92943"/>
                  <a:pt x="77808" y="92713"/>
                  <a:pt x="75737" y="92713"/>
                </a:cubicBezTo>
                <a:cubicBezTo>
                  <a:pt x="69370" y="92713"/>
                  <a:pt x="62651" y="94886"/>
                  <a:pt x="57335" y="98022"/>
                </a:cubicBezTo>
                <a:cubicBezTo>
                  <a:pt x="54805" y="99549"/>
                  <a:pt x="53194" y="101400"/>
                  <a:pt x="51547" y="101400"/>
                </a:cubicBezTo>
                <a:cubicBezTo>
                  <a:pt x="50535" y="101400"/>
                  <a:pt x="49509" y="100701"/>
                  <a:pt x="48249" y="98797"/>
                </a:cubicBezTo>
                <a:cubicBezTo>
                  <a:pt x="45784" y="95064"/>
                  <a:pt x="50714" y="91401"/>
                  <a:pt x="44516" y="88936"/>
                </a:cubicBezTo>
                <a:cubicBezTo>
                  <a:pt x="43315" y="88504"/>
                  <a:pt x="42235" y="88356"/>
                  <a:pt x="41258" y="88356"/>
                </a:cubicBezTo>
                <a:cubicBezTo>
                  <a:pt x="39146" y="88356"/>
                  <a:pt x="37511" y="89045"/>
                  <a:pt x="36167" y="89045"/>
                </a:cubicBezTo>
                <a:cubicBezTo>
                  <a:pt x="34484" y="89045"/>
                  <a:pt x="33256" y="87963"/>
                  <a:pt x="32119" y="83090"/>
                </a:cubicBezTo>
                <a:cubicBezTo>
                  <a:pt x="30499" y="76046"/>
                  <a:pt x="21765" y="48223"/>
                  <a:pt x="100513" y="2158"/>
                </a:cubicBezTo>
                <a:cubicBezTo>
                  <a:pt x="102708" y="761"/>
                  <a:pt x="102854" y="0"/>
                  <a:pt x="101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 name="Google Shape;203;p11"/>
          <p:cNvGrpSpPr/>
          <p:nvPr/>
        </p:nvGrpSpPr>
        <p:grpSpPr>
          <a:xfrm rot="-670349">
            <a:off x="3943854" y="540554"/>
            <a:ext cx="950145" cy="457201"/>
            <a:chOff x="-3051905" y="4109025"/>
            <a:chExt cx="1236422" cy="594954"/>
          </a:xfrm>
        </p:grpSpPr>
        <p:sp>
          <p:nvSpPr>
            <p:cNvPr id="204" name="Google Shape;204;p11"/>
            <p:cNvSpPr/>
            <p:nvPr/>
          </p:nvSpPr>
          <p:spPr>
            <a:xfrm>
              <a:off x="-2508840" y="4158742"/>
              <a:ext cx="111321" cy="57573"/>
            </a:xfrm>
            <a:custGeom>
              <a:avLst/>
              <a:gdLst/>
              <a:ahLst/>
              <a:cxnLst/>
              <a:rect l="l" t="t" r="r" b="b"/>
              <a:pathLst>
                <a:path w="1077" h="557" extrusionOk="0">
                  <a:moveTo>
                    <a:pt x="779" y="1"/>
                  </a:moveTo>
                  <a:cubicBezTo>
                    <a:pt x="502" y="1"/>
                    <a:pt x="236" y="79"/>
                    <a:pt x="0" y="227"/>
                  </a:cubicBezTo>
                  <a:lnTo>
                    <a:pt x="747" y="556"/>
                  </a:lnTo>
                  <a:lnTo>
                    <a:pt x="1047" y="527"/>
                  </a:lnTo>
                  <a:cubicBezTo>
                    <a:pt x="1076" y="333"/>
                    <a:pt x="1008" y="140"/>
                    <a:pt x="873" y="4"/>
                  </a:cubicBezTo>
                  <a:cubicBezTo>
                    <a:pt x="841" y="2"/>
                    <a:pt x="810" y="1"/>
                    <a:pt x="779"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2484860" y="4180138"/>
              <a:ext cx="79279" cy="33179"/>
            </a:xfrm>
            <a:custGeom>
              <a:avLst/>
              <a:gdLst/>
              <a:ahLst/>
              <a:cxnLst/>
              <a:rect l="l" t="t" r="r" b="b"/>
              <a:pathLst>
                <a:path w="767" h="321" extrusionOk="0">
                  <a:moveTo>
                    <a:pt x="718" y="0"/>
                  </a:moveTo>
                  <a:cubicBezTo>
                    <a:pt x="466" y="20"/>
                    <a:pt x="233" y="78"/>
                    <a:pt x="1" y="156"/>
                  </a:cubicBezTo>
                  <a:lnTo>
                    <a:pt x="611" y="320"/>
                  </a:lnTo>
                  <a:lnTo>
                    <a:pt x="767" y="272"/>
                  </a:lnTo>
                  <a:cubicBezTo>
                    <a:pt x="767" y="175"/>
                    <a:pt x="747" y="78"/>
                    <a:pt x="7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2383668" y="4210940"/>
              <a:ext cx="111321" cy="58503"/>
            </a:xfrm>
            <a:custGeom>
              <a:avLst/>
              <a:gdLst/>
              <a:ahLst/>
              <a:cxnLst/>
              <a:rect l="l" t="t" r="r" b="b"/>
              <a:pathLst>
                <a:path w="1077" h="566" extrusionOk="0">
                  <a:moveTo>
                    <a:pt x="773" y="0"/>
                  </a:moveTo>
                  <a:cubicBezTo>
                    <a:pt x="503" y="0"/>
                    <a:pt x="236" y="78"/>
                    <a:pt x="1" y="226"/>
                  </a:cubicBezTo>
                  <a:lnTo>
                    <a:pt x="747" y="565"/>
                  </a:lnTo>
                  <a:lnTo>
                    <a:pt x="1048" y="536"/>
                  </a:lnTo>
                  <a:cubicBezTo>
                    <a:pt x="1077" y="342"/>
                    <a:pt x="1009" y="139"/>
                    <a:pt x="864" y="3"/>
                  </a:cubicBezTo>
                  <a:cubicBezTo>
                    <a:pt x="833" y="1"/>
                    <a:pt x="803" y="0"/>
                    <a:pt x="773" y="0"/>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360619" y="4232233"/>
              <a:ext cx="80313" cy="33179"/>
            </a:xfrm>
            <a:custGeom>
              <a:avLst/>
              <a:gdLst/>
              <a:ahLst/>
              <a:cxnLst/>
              <a:rect l="l" t="t" r="r" b="b"/>
              <a:pathLst>
                <a:path w="777" h="321" extrusionOk="0">
                  <a:moveTo>
                    <a:pt x="718" y="0"/>
                  </a:moveTo>
                  <a:cubicBezTo>
                    <a:pt x="476" y="30"/>
                    <a:pt x="233" y="78"/>
                    <a:pt x="1" y="156"/>
                  </a:cubicBezTo>
                  <a:lnTo>
                    <a:pt x="621" y="320"/>
                  </a:lnTo>
                  <a:lnTo>
                    <a:pt x="776" y="272"/>
                  </a:lnTo>
                  <a:cubicBezTo>
                    <a:pt x="776" y="175"/>
                    <a:pt x="757" y="88"/>
                    <a:pt x="7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402687" y="4499734"/>
              <a:ext cx="147395" cy="79486"/>
            </a:xfrm>
            <a:custGeom>
              <a:avLst/>
              <a:gdLst/>
              <a:ahLst/>
              <a:cxnLst/>
              <a:rect l="l" t="t" r="r" b="b"/>
              <a:pathLst>
                <a:path w="1426" h="769" extrusionOk="0">
                  <a:moveTo>
                    <a:pt x="1222" y="1"/>
                  </a:moveTo>
                  <a:cubicBezTo>
                    <a:pt x="1009" y="10"/>
                    <a:pt x="786" y="49"/>
                    <a:pt x="582" y="127"/>
                  </a:cubicBezTo>
                  <a:lnTo>
                    <a:pt x="1" y="698"/>
                  </a:lnTo>
                  <a:cubicBezTo>
                    <a:pt x="136" y="741"/>
                    <a:pt x="271" y="768"/>
                    <a:pt x="412" y="768"/>
                  </a:cubicBezTo>
                  <a:cubicBezTo>
                    <a:pt x="433" y="768"/>
                    <a:pt x="454" y="767"/>
                    <a:pt x="476" y="766"/>
                  </a:cubicBezTo>
                  <a:cubicBezTo>
                    <a:pt x="476" y="766"/>
                    <a:pt x="1067" y="708"/>
                    <a:pt x="1348" y="563"/>
                  </a:cubicBezTo>
                  <a:cubicBezTo>
                    <a:pt x="1348" y="563"/>
                    <a:pt x="1426" y="194"/>
                    <a:pt x="1222"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2768382" y="4109025"/>
              <a:ext cx="465028" cy="213754"/>
            </a:xfrm>
            <a:custGeom>
              <a:avLst/>
              <a:gdLst/>
              <a:ahLst/>
              <a:cxnLst/>
              <a:rect l="l" t="t" r="r" b="b"/>
              <a:pathLst>
                <a:path w="4499" h="2068" extrusionOk="0">
                  <a:moveTo>
                    <a:pt x="563" y="0"/>
                  </a:moveTo>
                  <a:cubicBezTo>
                    <a:pt x="369" y="10"/>
                    <a:pt x="185" y="49"/>
                    <a:pt x="1" y="126"/>
                  </a:cubicBezTo>
                  <a:lnTo>
                    <a:pt x="2414" y="2045"/>
                  </a:lnTo>
                  <a:cubicBezTo>
                    <a:pt x="2503" y="2061"/>
                    <a:pt x="2592" y="2068"/>
                    <a:pt x="2683" y="2068"/>
                  </a:cubicBezTo>
                  <a:cubicBezTo>
                    <a:pt x="3565" y="2068"/>
                    <a:pt x="4498" y="1406"/>
                    <a:pt x="4498" y="1406"/>
                  </a:cubicBezTo>
                  <a:cubicBezTo>
                    <a:pt x="4227" y="1222"/>
                    <a:pt x="834" y="0"/>
                    <a:pt x="563"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3030819" y="4375286"/>
              <a:ext cx="176440" cy="97471"/>
            </a:xfrm>
            <a:custGeom>
              <a:avLst/>
              <a:gdLst/>
              <a:ahLst/>
              <a:cxnLst/>
              <a:rect l="l" t="t" r="r" b="b"/>
              <a:pathLst>
                <a:path w="1707" h="943" extrusionOk="0">
                  <a:moveTo>
                    <a:pt x="685" y="1"/>
                  </a:moveTo>
                  <a:cubicBezTo>
                    <a:pt x="450" y="1"/>
                    <a:pt x="221" y="32"/>
                    <a:pt x="0" y="100"/>
                  </a:cubicBezTo>
                  <a:lnTo>
                    <a:pt x="1154" y="943"/>
                  </a:lnTo>
                  <a:lnTo>
                    <a:pt x="1706" y="768"/>
                  </a:lnTo>
                  <a:lnTo>
                    <a:pt x="785" y="3"/>
                  </a:lnTo>
                  <a:cubicBezTo>
                    <a:pt x="752" y="1"/>
                    <a:pt x="719" y="1"/>
                    <a:pt x="685"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a:off x="-2949680" y="4172593"/>
              <a:ext cx="1134197" cy="331277"/>
            </a:xfrm>
            <a:custGeom>
              <a:avLst/>
              <a:gdLst/>
              <a:ahLst/>
              <a:cxnLst/>
              <a:rect l="l" t="t" r="r" b="b"/>
              <a:pathLst>
                <a:path w="10973" h="3205" extrusionOk="0">
                  <a:moveTo>
                    <a:pt x="9333" y="0"/>
                  </a:moveTo>
                  <a:cubicBezTo>
                    <a:pt x="8951" y="0"/>
                    <a:pt x="8441" y="74"/>
                    <a:pt x="7784" y="306"/>
                  </a:cubicBezTo>
                  <a:cubicBezTo>
                    <a:pt x="5971" y="936"/>
                    <a:pt x="1658" y="2070"/>
                    <a:pt x="20" y="2972"/>
                  </a:cubicBezTo>
                  <a:cubicBezTo>
                    <a:pt x="0" y="3059"/>
                    <a:pt x="29" y="3156"/>
                    <a:pt x="107" y="3204"/>
                  </a:cubicBezTo>
                  <a:cubicBezTo>
                    <a:pt x="107" y="3204"/>
                    <a:pt x="4149" y="3098"/>
                    <a:pt x="6223" y="2303"/>
                  </a:cubicBezTo>
                  <a:cubicBezTo>
                    <a:pt x="8394" y="1469"/>
                    <a:pt x="9509" y="1188"/>
                    <a:pt x="10352" y="733"/>
                  </a:cubicBezTo>
                  <a:cubicBezTo>
                    <a:pt x="10634" y="577"/>
                    <a:pt x="10973" y="267"/>
                    <a:pt x="10285" y="229"/>
                  </a:cubicBezTo>
                  <a:cubicBezTo>
                    <a:pt x="10285" y="229"/>
                    <a:pt x="10005" y="0"/>
                    <a:pt x="9333" y="0"/>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3051905" y="4267273"/>
              <a:ext cx="327762" cy="189463"/>
            </a:xfrm>
            <a:custGeom>
              <a:avLst/>
              <a:gdLst/>
              <a:ahLst/>
              <a:cxnLst/>
              <a:rect l="l" t="t" r="r" b="b"/>
              <a:pathLst>
                <a:path w="3171" h="1833" extrusionOk="0">
                  <a:moveTo>
                    <a:pt x="698" y="1"/>
                  </a:moveTo>
                  <a:cubicBezTo>
                    <a:pt x="456" y="1"/>
                    <a:pt x="224" y="49"/>
                    <a:pt x="1" y="166"/>
                  </a:cubicBezTo>
                  <a:lnTo>
                    <a:pt x="1600" y="1833"/>
                  </a:lnTo>
                  <a:cubicBezTo>
                    <a:pt x="2133" y="1658"/>
                    <a:pt x="2656" y="1455"/>
                    <a:pt x="3170" y="1222"/>
                  </a:cubicBezTo>
                  <a:cubicBezTo>
                    <a:pt x="2899" y="1106"/>
                    <a:pt x="1009" y="30"/>
                    <a:pt x="698"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2941721" y="4198123"/>
              <a:ext cx="1089234" cy="300682"/>
            </a:xfrm>
            <a:custGeom>
              <a:avLst/>
              <a:gdLst/>
              <a:ahLst/>
              <a:cxnLst/>
              <a:rect l="l" t="t" r="r" b="b"/>
              <a:pathLst>
                <a:path w="10538" h="2909" extrusionOk="0">
                  <a:moveTo>
                    <a:pt x="9830" y="1"/>
                  </a:moveTo>
                  <a:lnTo>
                    <a:pt x="20" y="2783"/>
                  </a:lnTo>
                  <a:cubicBezTo>
                    <a:pt x="1" y="2831"/>
                    <a:pt x="20" y="2880"/>
                    <a:pt x="59" y="2909"/>
                  </a:cubicBezTo>
                  <a:cubicBezTo>
                    <a:pt x="5894" y="2385"/>
                    <a:pt x="5235" y="2085"/>
                    <a:pt x="6912" y="1581"/>
                  </a:cubicBezTo>
                  <a:cubicBezTo>
                    <a:pt x="8618" y="1057"/>
                    <a:pt x="10537" y="369"/>
                    <a:pt x="10469" y="214"/>
                  </a:cubicBezTo>
                  <a:cubicBezTo>
                    <a:pt x="10433" y="127"/>
                    <a:pt x="10277" y="116"/>
                    <a:pt x="10201" y="116"/>
                  </a:cubicBezTo>
                  <a:cubicBezTo>
                    <a:pt x="10175" y="116"/>
                    <a:pt x="10159" y="117"/>
                    <a:pt x="10159" y="117"/>
                  </a:cubicBezTo>
                  <a:cubicBezTo>
                    <a:pt x="10052" y="59"/>
                    <a:pt x="9946" y="20"/>
                    <a:pt x="9830" y="1"/>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2946682" y="4469656"/>
              <a:ext cx="174373" cy="116386"/>
            </a:xfrm>
            <a:custGeom>
              <a:avLst/>
              <a:gdLst/>
              <a:ahLst/>
              <a:cxnLst/>
              <a:rect l="l" t="t" r="r" b="b"/>
              <a:pathLst>
                <a:path w="1687" h="1126" extrusionOk="0">
                  <a:moveTo>
                    <a:pt x="1687" y="1"/>
                  </a:moveTo>
                  <a:lnTo>
                    <a:pt x="1687" y="1"/>
                  </a:lnTo>
                  <a:cubicBezTo>
                    <a:pt x="1251" y="59"/>
                    <a:pt x="834" y="146"/>
                    <a:pt x="417" y="262"/>
                  </a:cubicBezTo>
                  <a:cubicBezTo>
                    <a:pt x="359" y="388"/>
                    <a:pt x="0" y="1125"/>
                    <a:pt x="0" y="1125"/>
                  </a:cubicBezTo>
                  <a:cubicBezTo>
                    <a:pt x="0" y="1125"/>
                    <a:pt x="485" y="951"/>
                    <a:pt x="650" y="873"/>
                  </a:cubicBezTo>
                  <a:cubicBezTo>
                    <a:pt x="815" y="805"/>
                    <a:pt x="1687" y="1"/>
                    <a:pt x="1687"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2383668" y="4524748"/>
              <a:ext cx="116386" cy="48580"/>
            </a:xfrm>
            <a:custGeom>
              <a:avLst/>
              <a:gdLst/>
              <a:ahLst/>
              <a:cxnLst/>
              <a:rect l="l" t="t" r="r" b="b"/>
              <a:pathLst>
                <a:path w="1126" h="470" extrusionOk="0">
                  <a:moveTo>
                    <a:pt x="1077" y="1"/>
                  </a:moveTo>
                  <a:cubicBezTo>
                    <a:pt x="1077" y="1"/>
                    <a:pt x="369" y="107"/>
                    <a:pt x="107" y="127"/>
                  </a:cubicBezTo>
                  <a:lnTo>
                    <a:pt x="1" y="447"/>
                  </a:lnTo>
                  <a:cubicBezTo>
                    <a:pt x="72" y="461"/>
                    <a:pt x="148" y="470"/>
                    <a:pt x="222" y="470"/>
                  </a:cubicBezTo>
                  <a:cubicBezTo>
                    <a:pt x="249" y="470"/>
                    <a:pt x="275" y="469"/>
                    <a:pt x="301" y="466"/>
                  </a:cubicBezTo>
                  <a:cubicBezTo>
                    <a:pt x="573" y="427"/>
                    <a:pt x="844" y="369"/>
                    <a:pt x="1106" y="272"/>
                  </a:cubicBezTo>
                  <a:cubicBezTo>
                    <a:pt x="1125" y="175"/>
                    <a:pt x="1106" y="88"/>
                    <a:pt x="1077" y="1"/>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2319480" y="4384485"/>
              <a:ext cx="140366" cy="76282"/>
            </a:xfrm>
            <a:custGeom>
              <a:avLst/>
              <a:gdLst/>
              <a:ahLst/>
              <a:cxnLst/>
              <a:rect l="l" t="t" r="r" b="b"/>
              <a:pathLst>
                <a:path w="1358" h="738" extrusionOk="0">
                  <a:moveTo>
                    <a:pt x="1173" y="1"/>
                  </a:moveTo>
                  <a:cubicBezTo>
                    <a:pt x="960" y="11"/>
                    <a:pt x="756" y="49"/>
                    <a:pt x="553" y="107"/>
                  </a:cubicBezTo>
                  <a:lnTo>
                    <a:pt x="0" y="660"/>
                  </a:lnTo>
                  <a:cubicBezTo>
                    <a:pt x="146" y="708"/>
                    <a:pt x="301" y="737"/>
                    <a:pt x="456" y="737"/>
                  </a:cubicBezTo>
                  <a:cubicBezTo>
                    <a:pt x="456" y="737"/>
                    <a:pt x="1018" y="679"/>
                    <a:pt x="1289" y="534"/>
                  </a:cubicBezTo>
                  <a:cubicBezTo>
                    <a:pt x="1289" y="534"/>
                    <a:pt x="1357" y="185"/>
                    <a:pt x="1173" y="1"/>
                  </a:cubicBezTo>
                  <a:close/>
                </a:path>
              </a:pathLst>
            </a:custGeom>
            <a:solidFill>
              <a:srgbClr val="F49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2300462" y="4408569"/>
              <a:ext cx="110288" cy="46616"/>
            </a:xfrm>
            <a:custGeom>
              <a:avLst/>
              <a:gdLst/>
              <a:ahLst/>
              <a:cxnLst/>
              <a:rect l="l" t="t" r="r" b="b"/>
              <a:pathLst>
                <a:path w="1067" h="451" extrusionOk="0">
                  <a:moveTo>
                    <a:pt x="1018" y="0"/>
                  </a:moveTo>
                  <a:cubicBezTo>
                    <a:pt x="1018" y="0"/>
                    <a:pt x="340" y="97"/>
                    <a:pt x="88" y="117"/>
                  </a:cubicBezTo>
                  <a:lnTo>
                    <a:pt x="0" y="427"/>
                  </a:lnTo>
                  <a:cubicBezTo>
                    <a:pt x="64" y="441"/>
                    <a:pt x="133" y="450"/>
                    <a:pt x="204" y="450"/>
                  </a:cubicBezTo>
                  <a:cubicBezTo>
                    <a:pt x="229" y="450"/>
                    <a:pt x="255" y="449"/>
                    <a:pt x="281" y="446"/>
                  </a:cubicBezTo>
                  <a:cubicBezTo>
                    <a:pt x="543" y="408"/>
                    <a:pt x="805" y="349"/>
                    <a:pt x="1047" y="252"/>
                  </a:cubicBezTo>
                  <a:cubicBezTo>
                    <a:pt x="1067" y="165"/>
                    <a:pt x="1057" y="78"/>
                    <a:pt x="1018" y="0"/>
                  </a:cubicBezTo>
                  <a:close/>
                </a:path>
              </a:pathLst>
            </a:custGeom>
            <a:solidFill>
              <a:srgbClr val="EF6A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2577989" y="4333424"/>
              <a:ext cx="444976" cy="370555"/>
            </a:xfrm>
            <a:custGeom>
              <a:avLst/>
              <a:gdLst/>
              <a:ahLst/>
              <a:cxnLst/>
              <a:rect l="l" t="t" r="r" b="b"/>
              <a:pathLst>
                <a:path w="4305" h="3585" extrusionOk="0">
                  <a:moveTo>
                    <a:pt x="4101" y="0"/>
                  </a:moveTo>
                  <a:cubicBezTo>
                    <a:pt x="3073" y="156"/>
                    <a:pt x="1803" y="863"/>
                    <a:pt x="1803" y="863"/>
                  </a:cubicBezTo>
                  <a:lnTo>
                    <a:pt x="0" y="3558"/>
                  </a:lnTo>
                  <a:cubicBezTo>
                    <a:pt x="0" y="3558"/>
                    <a:pt x="76" y="3585"/>
                    <a:pt x="198" y="3585"/>
                  </a:cubicBezTo>
                  <a:cubicBezTo>
                    <a:pt x="339" y="3585"/>
                    <a:pt x="543" y="3549"/>
                    <a:pt x="766" y="3393"/>
                  </a:cubicBezTo>
                  <a:cubicBezTo>
                    <a:pt x="1638" y="2753"/>
                    <a:pt x="4304" y="0"/>
                    <a:pt x="4101"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1931769" y="4184169"/>
              <a:ext cx="40208" cy="32146"/>
            </a:xfrm>
            <a:custGeom>
              <a:avLst/>
              <a:gdLst/>
              <a:ahLst/>
              <a:cxnLst/>
              <a:rect l="l" t="t" r="r" b="b"/>
              <a:pathLst>
                <a:path w="389" h="311" extrusionOk="0">
                  <a:moveTo>
                    <a:pt x="252" y="0"/>
                  </a:moveTo>
                  <a:cubicBezTo>
                    <a:pt x="252" y="0"/>
                    <a:pt x="223" y="126"/>
                    <a:pt x="10" y="213"/>
                  </a:cubicBezTo>
                  <a:lnTo>
                    <a:pt x="0" y="310"/>
                  </a:lnTo>
                  <a:cubicBezTo>
                    <a:pt x="155" y="281"/>
                    <a:pt x="291" y="194"/>
                    <a:pt x="388" y="68"/>
                  </a:cubicBezTo>
                  <a:cubicBezTo>
                    <a:pt x="340" y="39"/>
                    <a:pt x="301" y="20"/>
                    <a:pt x="252"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1"/>
          <p:cNvSpPr/>
          <p:nvPr/>
        </p:nvSpPr>
        <p:spPr>
          <a:xfrm>
            <a:off x="0" y="3454500"/>
            <a:ext cx="9262156" cy="1453174"/>
          </a:xfrm>
          <a:custGeom>
            <a:avLst/>
            <a:gdLst/>
            <a:ahLst/>
            <a:cxnLst/>
            <a:rect l="l" t="t" r="r" b="b"/>
            <a:pathLst>
              <a:path w="28968" h="4272" extrusionOk="0">
                <a:moveTo>
                  <a:pt x="21071" y="0"/>
                </a:moveTo>
                <a:cubicBezTo>
                  <a:pt x="21051" y="0"/>
                  <a:pt x="21031" y="1"/>
                  <a:pt x="21010" y="2"/>
                </a:cubicBezTo>
                <a:cubicBezTo>
                  <a:pt x="20414" y="25"/>
                  <a:pt x="19898" y="430"/>
                  <a:pt x="19730" y="1007"/>
                </a:cubicBezTo>
                <a:cubicBezTo>
                  <a:pt x="19391" y="841"/>
                  <a:pt x="19030" y="761"/>
                  <a:pt x="18672" y="761"/>
                </a:cubicBezTo>
                <a:cubicBezTo>
                  <a:pt x="17958" y="761"/>
                  <a:pt x="17259" y="1079"/>
                  <a:pt x="16790" y="1667"/>
                </a:cubicBezTo>
                <a:cubicBezTo>
                  <a:pt x="16520" y="1393"/>
                  <a:pt x="16174" y="1263"/>
                  <a:pt x="15831" y="1263"/>
                </a:cubicBezTo>
                <a:cubicBezTo>
                  <a:pt x="15316" y="1263"/>
                  <a:pt x="14810" y="1556"/>
                  <a:pt x="14586" y="2090"/>
                </a:cubicBezTo>
                <a:cubicBezTo>
                  <a:pt x="14474" y="2062"/>
                  <a:pt x="14359" y="2048"/>
                  <a:pt x="14245" y="2048"/>
                </a:cubicBezTo>
                <a:cubicBezTo>
                  <a:pt x="14052" y="2048"/>
                  <a:pt x="13860" y="2088"/>
                  <a:pt x="13682" y="2168"/>
                </a:cubicBezTo>
                <a:cubicBezTo>
                  <a:pt x="13276" y="2249"/>
                  <a:pt x="12866" y="2289"/>
                  <a:pt x="12457" y="2289"/>
                </a:cubicBezTo>
                <a:cubicBezTo>
                  <a:pt x="11467" y="2289"/>
                  <a:pt x="10486" y="2055"/>
                  <a:pt x="9595" y="1601"/>
                </a:cubicBezTo>
                <a:cubicBezTo>
                  <a:pt x="8812" y="1601"/>
                  <a:pt x="8120" y="2110"/>
                  <a:pt x="7886" y="2858"/>
                </a:cubicBezTo>
                <a:cubicBezTo>
                  <a:pt x="7458" y="2525"/>
                  <a:pt x="6946" y="2360"/>
                  <a:pt x="6435" y="2360"/>
                </a:cubicBezTo>
                <a:cubicBezTo>
                  <a:pt x="5857" y="2360"/>
                  <a:pt x="5280" y="2571"/>
                  <a:pt x="4830" y="2988"/>
                </a:cubicBezTo>
                <a:cubicBezTo>
                  <a:pt x="4639" y="2432"/>
                  <a:pt x="4122" y="2096"/>
                  <a:pt x="3581" y="2096"/>
                </a:cubicBezTo>
                <a:cubicBezTo>
                  <a:pt x="3363" y="2096"/>
                  <a:pt x="3141" y="2150"/>
                  <a:pt x="2935" y="2267"/>
                </a:cubicBezTo>
                <a:cubicBezTo>
                  <a:pt x="2944" y="2200"/>
                  <a:pt x="2947" y="2134"/>
                  <a:pt x="2947" y="2064"/>
                </a:cubicBezTo>
                <a:cubicBezTo>
                  <a:pt x="2947" y="1366"/>
                  <a:pt x="2561" y="723"/>
                  <a:pt x="1944" y="395"/>
                </a:cubicBezTo>
                <a:cubicBezTo>
                  <a:pt x="1666" y="248"/>
                  <a:pt x="1361" y="174"/>
                  <a:pt x="1056" y="174"/>
                </a:cubicBezTo>
                <a:cubicBezTo>
                  <a:pt x="687" y="174"/>
                  <a:pt x="318" y="282"/>
                  <a:pt x="1" y="497"/>
                </a:cubicBezTo>
                <a:lnTo>
                  <a:pt x="1" y="4271"/>
                </a:lnTo>
                <a:lnTo>
                  <a:pt x="28968" y="4271"/>
                </a:lnTo>
                <a:lnTo>
                  <a:pt x="28968" y="2359"/>
                </a:lnTo>
                <a:cubicBezTo>
                  <a:pt x="28661" y="2122"/>
                  <a:pt x="28284" y="1994"/>
                  <a:pt x="27896" y="1994"/>
                </a:cubicBezTo>
                <a:cubicBezTo>
                  <a:pt x="27586" y="1994"/>
                  <a:pt x="27282" y="2076"/>
                  <a:pt x="27012" y="2232"/>
                </a:cubicBezTo>
                <a:cubicBezTo>
                  <a:pt x="26808" y="2032"/>
                  <a:pt x="26534" y="1923"/>
                  <a:pt x="26253" y="1923"/>
                </a:cubicBezTo>
                <a:cubicBezTo>
                  <a:pt x="26176" y="1923"/>
                  <a:pt x="26099" y="1931"/>
                  <a:pt x="26022" y="1948"/>
                </a:cubicBezTo>
                <a:cubicBezTo>
                  <a:pt x="25590" y="1021"/>
                  <a:pt x="24677" y="492"/>
                  <a:pt x="23736" y="492"/>
                </a:cubicBezTo>
                <a:cubicBezTo>
                  <a:pt x="23269" y="492"/>
                  <a:pt x="22795" y="623"/>
                  <a:pt x="22369" y="900"/>
                </a:cubicBezTo>
                <a:cubicBezTo>
                  <a:pt x="22165" y="357"/>
                  <a:pt x="21647" y="0"/>
                  <a:pt x="2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txBox="1">
            <a:spLocks noGrp="1"/>
          </p:cNvSpPr>
          <p:nvPr>
            <p:ph type="title" hasCustomPrompt="1"/>
          </p:nvPr>
        </p:nvSpPr>
        <p:spPr>
          <a:xfrm>
            <a:off x="4030500" y="1660325"/>
            <a:ext cx="4370700" cy="5772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2" name="Google Shape;222;p11"/>
          <p:cNvSpPr txBox="1">
            <a:spLocks noGrp="1"/>
          </p:cNvSpPr>
          <p:nvPr>
            <p:ph type="body" idx="1"/>
          </p:nvPr>
        </p:nvSpPr>
        <p:spPr>
          <a:xfrm>
            <a:off x="4030500" y="2378475"/>
            <a:ext cx="4370700" cy="349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23"/>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t of Contents ">
  <p:cSld name="BLANK_1">
    <p:spTree>
      <p:nvGrpSpPr>
        <p:cNvPr id="1" name="Shape 224"/>
        <p:cNvGrpSpPr/>
        <p:nvPr/>
      </p:nvGrpSpPr>
      <p:grpSpPr>
        <a:xfrm>
          <a:off x="0" y="0"/>
          <a:ext cx="0" cy="0"/>
          <a:chOff x="0" y="0"/>
          <a:chExt cx="0" cy="0"/>
        </a:xfrm>
      </p:grpSpPr>
      <p:sp>
        <p:nvSpPr>
          <p:cNvPr id="225" name="Google Shape;225;p13"/>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flipH="1">
            <a:off x="-692661" y="2473825"/>
            <a:ext cx="3455163" cy="281867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13"/>
          <p:cNvGrpSpPr/>
          <p:nvPr/>
        </p:nvGrpSpPr>
        <p:grpSpPr>
          <a:xfrm rot="-283375">
            <a:off x="6115826" y="686733"/>
            <a:ext cx="1210327" cy="507591"/>
            <a:chOff x="7036389" y="1157700"/>
            <a:chExt cx="635554" cy="266555"/>
          </a:xfrm>
        </p:grpSpPr>
        <p:sp>
          <p:nvSpPr>
            <p:cNvPr id="228" name="Google Shape;228;p13"/>
            <p:cNvSpPr/>
            <p:nvPr/>
          </p:nvSpPr>
          <p:spPr>
            <a:xfrm>
              <a:off x="7453656" y="1360674"/>
              <a:ext cx="193154" cy="3162"/>
            </a:xfrm>
            <a:custGeom>
              <a:avLst/>
              <a:gdLst/>
              <a:ahLst/>
              <a:cxnLst/>
              <a:rect l="l" t="t" r="r" b="b"/>
              <a:pathLst>
                <a:path w="2321" h="38" extrusionOk="0">
                  <a:moveTo>
                    <a:pt x="2321" y="0"/>
                  </a:moveTo>
                  <a:lnTo>
                    <a:pt x="1" y="18"/>
                  </a:lnTo>
                  <a:lnTo>
                    <a:pt x="2321" y="38"/>
                  </a:lnTo>
                  <a:lnTo>
                    <a:pt x="2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7639321" y="1187576"/>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5"/>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7639321" y="1308828"/>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2"/>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7137585" y="1296012"/>
              <a:ext cx="83" cy="33371"/>
            </a:xfrm>
            <a:custGeom>
              <a:avLst/>
              <a:gdLst/>
              <a:ahLst/>
              <a:cxnLst/>
              <a:rect l="l" t="t" r="r" b="b"/>
              <a:pathLst>
                <a:path w="1" h="401" fill="none" extrusionOk="0">
                  <a:moveTo>
                    <a:pt x="1" y="1"/>
                  </a:moveTo>
                  <a:lnTo>
                    <a:pt x="1" y="401"/>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7637823" y="1291934"/>
              <a:ext cx="34120" cy="26381"/>
            </a:xfrm>
            <a:custGeom>
              <a:avLst/>
              <a:gdLst/>
              <a:ahLst/>
              <a:cxnLst/>
              <a:rect l="l" t="t" r="r" b="b"/>
              <a:pathLst>
                <a:path w="410" h="317" extrusionOk="0">
                  <a:moveTo>
                    <a:pt x="18" y="1"/>
                  </a:moveTo>
                  <a:lnTo>
                    <a:pt x="1" y="316"/>
                  </a:lnTo>
                  <a:lnTo>
                    <a:pt x="18" y="316"/>
                  </a:lnTo>
                  <a:cubicBezTo>
                    <a:pt x="209" y="316"/>
                    <a:pt x="409" y="247"/>
                    <a:pt x="409" y="160"/>
                  </a:cubicBezTo>
                  <a:cubicBezTo>
                    <a:pt x="409" y="73"/>
                    <a:pt x="209" y="1"/>
                    <a:pt x="18"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7569582" y="1365002"/>
              <a:ext cx="83" cy="33621"/>
            </a:xfrm>
            <a:custGeom>
              <a:avLst/>
              <a:gdLst/>
              <a:ahLst/>
              <a:cxnLst/>
              <a:rect l="l" t="t" r="r" b="b"/>
              <a:pathLst>
                <a:path w="1" h="404" fill="none" extrusionOk="0">
                  <a:moveTo>
                    <a:pt x="1" y="0"/>
                  </a:moveTo>
                  <a:lnTo>
                    <a:pt x="1" y="403"/>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a:off x="7036389" y="1157700"/>
              <a:ext cx="607090" cy="213626"/>
            </a:xfrm>
            <a:custGeom>
              <a:avLst/>
              <a:gdLst/>
              <a:ahLst/>
              <a:cxnLst/>
              <a:rect l="l" t="t" r="r" b="b"/>
              <a:pathLst>
                <a:path w="7295" h="2567" extrusionOk="0">
                  <a:moveTo>
                    <a:pt x="0" y="0"/>
                  </a:moveTo>
                  <a:lnTo>
                    <a:pt x="426" y="1368"/>
                  </a:lnTo>
                  <a:cubicBezTo>
                    <a:pt x="478" y="1538"/>
                    <a:pt x="617" y="1666"/>
                    <a:pt x="788" y="1704"/>
                  </a:cubicBezTo>
                  <a:lnTo>
                    <a:pt x="4247" y="2483"/>
                  </a:lnTo>
                  <a:cubicBezTo>
                    <a:pt x="4499" y="2538"/>
                    <a:pt x="4754" y="2567"/>
                    <a:pt x="5009" y="2567"/>
                  </a:cubicBezTo>
                  <a:lnTo>
                    <a:pt x="6344" y="2567"/>
                  </a:lnTo>
                  <a:cubicBezTo>
                    <a:pt x="6868" y="2567"/>
                    <a:pt x="7291" y="2141"/>
                    <a:pt x="7294" y="1620"/>
                  </a:cubicBezTo>
                  <a:lnTo>
                    <a:pt x="6127" y="1425"/>
                  </a:lnTo>
                  <a:lnTo>
                    <a:pt x="5869" y="777"/>
                  </a:lnTo>
                  <a:lnTo>
                    <a:pt x="4412" y="695"/>
                  </a:lnTo>
                  <a:lnTo>
                    <a:pt x="3812" y="1249"/>
                  </a:lnTo>
                  <a:lnTo>
                    <a:pt x="1724" y="1249"/>
                  </a:lnTo>
                  <a:lnTo>
                    <a:pt x="5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a:off x="7339394" y="1352935"/>
              <a:ext cx="275625" cy="18392"/>
            </a:xfrm>
            <a:custGeom>
              <a:avLst/>
              <a:gdLst/>
              <a:ahLst/>
              <a:cxnLst/>
              <a:rect l="l" t="t" r="r" b="b"/>
              <a:pathLst>
                <a:path w="3312" h="221" extrusionOk="0">
                  <a:moveTo>
                    <a:pt x="1" y="1"/>
                  </a:moveTo>
                  <a:lnTo>
                    <a:pt x="606" y="137"/>
                  </a:lnTo>
                  <a:cubicBezTo>
                    <a:pt x="858" y="192"/>
                    <a:pt x="1113" y="221"/>
                    <a:pt x="1368" y="221"/>
                  </a:cubicBezTo>
                  <a:lnTo>
                    <a:pt x="2703" y="221"/>
                  </a:lnTo>
                  <a:cubicBezTo>
                    <a:pt x="2926" y="221"/>
                    <a:pt x="3141" y="143"/>
                    <a:pt x="3311"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7086238" y="1291934"/>
              <a:ext cx="557241" cy="33621"/>
            </a:xfrm>
            <a:custGeom>
              <a:avLst/>
              <a:gdLst/>
              <a:ahLst/>
              <a:cxnLst/>
              <a:rect l="l" t="t" r="r" b="b"/>
              <a:pathLst>
                <a:path w="6696" h="404" extrusionOk="0">
                  <a:moveTo>
                    <a:pt x="1" y="1"/>
                  </a:moveTo>
                  <a:cubicBezTo>
                    <a:pt x="56" y="44"/>
                    <a:pt x="123" y="76"/>
                    <a:pt x="192" y="91"/>
                  </a:cubicBezTo>
                  <a:lnTo>
                    <a:pt x="1574" y="403"/>
                  </a:lnTo>
                  <a:lnTo>
                    <a:pt x="6640" y="319"/>
                  </a:lnTo>
                  <a:cubicBezTo>
                    <a:pt x="6675" y="218"/>
                    <a:pt x="6695" y="111"/>
                    <a:pt x="6695" y="7"/>
                  </a:cubicBezTo>
                  <a:lnTo>
                    <a:pt x="6666"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7158390" y="1312240"/>
              <a:ext cx="482426" cy="13315"/>
            </a:xfrm>
            <a:custGeom>
              <a:avLst/>
              <a:gdLst/>
              <a:ahLst/>
              <a:cxnLst/>
              <a:rect l="l" t="t" r="r" b="b"/>
              <a:pathLst>
                <a:path w="5797" h="160" extrusionOk="0">
                  <a:moveTo>
                    <a:pt x="0" y="0"/>
                  </a:moveTo>
                  <a:lnTo>
                    <a:pt x="707" y="159"/>
                  </a:lnTo>
                  <a:lnTo>
                    <a:pt x="5773" y="75"/>
                  </a:lnTo>
                  <a:cubicBezTo>
                    <a:pt x="5782" y="49"/>
                    <a:pt x="5788" y="26"/>
                    <a:pt x="5796" y="0"/>
                  </a:cubicBezTo>
                  <a:close/>
                </a:path>
              </a:pathLst>
            </a:custGeom>
            <a:solidFill>
              <a:srgbClr val="000000">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7067264" y="1157700"/>
              <a:ext cx="258981" cy="121085"/>
            </a:xfrm>
            <a:custGeom>
              <a:avLst/>
              <a:gdLst/>
              <a:ahLst/>
              <a:cxnLst/>
              <a:rect l="l" t="t" r="r" b="b"/>
              <a:pathLst>
                <a:path w="3112" h="1455" extrusionOk="0">
                  <a:moveTo>
                    <a:pt x="0" y="0"/>
                  </a:moveTo>
                  <a:lnTo>
                    <a:pt x="0" y="507"/>
                  </a:lnTo>
                  <a:lnTo>
                    <a:pt x="368" y="507"/>
                  </a:lnTo>
                  <a:lnTo>
                    <a:pt x="730" y="1454"/>
                  </a:lnTo>
                  <a:lnTo>
                    <a:pt x="3111" y="1454"/>
                  </a:lnTo>
                  <a:lnTo>
                    <a:pt x="3111" y="1362"/>
                  </a:lnTo>
                  <a:lnTo>
                    <a:pt x="794" y="1362"/>
                  </a:lnTo>
                  <a:lnTo>
                    <a:pt x="432" y="414"/>
                  </a:lnTo>
                  <a:lnTo>
                    <a:pt x="93" y="414"/>
                  </a:lnTo>
                  <a:lnTo>
                    <a:pt x="93"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7305440" y="1325472"/>
              <a:ext cx="308580" cy="27546"/>
            </a:xfrm>
            <a:custGeom>
              <a:avLst/>
              <a:gdLst/>
              <a:ahLst/>
              <a:cxnLst/>
              <a:rect l="l" t="t" r="r" b="b"/>
              <a:pathLst>
                <a:path w="3708" h="331" extrusionOk="0">
                  <a:moveTo>
                    <a:pt x="3575" y="0"/>
                  </a:moveTo>
                  <a:lnTo>
                    <a:pt x="3325" y="238"/>
                  </a:lnTo>
                  <a:lnTo>
                    <a:pt x="0" y="238"/>
                  </a:lnTo>
                  <a:lnTo>
                    <a:pt x="96" y="258"/>
                  </a:lnTo>
                  <a:lnTo>
                    <a:pt x="414" y="331"/>
                  </a:lnTo>
                  <a:lnTo>
                    <a:pt x="3363" y="331"/>
                  </a:lnTo>
                  <a:lnTo>
                    <a:pt x="370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7112785" y="1317733"/>
              <a:ext cx="43524" cy="37283"/>
            </a:xfrm>
            <a:custGeom>
              <a:avLst/>
              <a:gdLst/>
              <a:ahLst/>
              <a:cxnLst/>
              <a:rect l="l" t="t" r="r" b="b"/>
              <a:pathLst>
                <a:path w="523" h="448" extrusionOk="0">
                  <a:moveTo>
                    <a:pt x="299" y="1"/>
                  </a:moveTo>
                  <a:cubicBezTo>
                    <a:pt x="99" y="1"/>
                    <a:pt x="1" y="241"/>
                    <a:pt x="140" y="383"/>
                  </a:cubicBezTo>
                  <a:cubicBezTo>
                    <a:pt x="185" y="428"/>
                    <a:pt x="241" y="448"/>
                    <a:pt x="296" y="448"/>
                  </a:cubicBezTo>
                  <a:cubicBezTo>
                    <a:pt x="412" y="448"/>
                    <a:pt x="522" y="359"/>
                    <a:pt x="522" y="224"/>
                  </a:cubicBezTo>
                  <a:cubicBezTo>
                    <a:pt x="522" y="102"/>
                    <a:pt x="421" y="1"/>
                    <a:pt x="299"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7128930" y="1327636"/>
              <a:ext cx="17476" cy="17393"/>
            </a:xfrm>
            <a:custGeom>
              <a:avLst/>
              <a:gdLst/>
              <a:ahLst/>
              <a:cxnLst/>
              <a:rect l="l" t="t" r="r" b="b"/>
              <a:pathLst>
                <a:path w="210" h="209" extrusionOk="0">
                  <a:moveTo>
                    <a:pt x="105" y="0"/>
                  </a:moveTo>
                  <a:cubicBezTo>
                    <a:pt x="47" y="0"/>
                    <a:pt x="1" y="47"/>
                    <a:pt x="1" y="105"/>
                  </a:cubicBezTo>
                  <a:cubicBezTo>
                    <a:pt x="1" y="163"/>
                    <a:pt x="47" y="209"/>
                    <a:pt x="105" y="209"/>
                  </a:cubicBezTo>
                  <a:cubicBezTo>
                    <a:pt x="163" y="209"/>
                    <a:pt x="209" y="163"/>
                    <a:pt x="209" y="105"/>
                  </a:cubicBezTo>
                  <a:cubicBezTo>
                    <a:pt x="209" y="47"/>
                    <a:pt x="163"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7544782" y="1386972"/>
              <a:ext cx="43441" cy="37283"/>
            </a:xfrm>
            <a:custGeom>
              <a:avLst/>
              <a:gdLst/>
              <a:ahLst/>
              <a:cxnLst/>
              <a:rect l="l" t="t" r="r" b="b"/>
              <a:pathLst>
                <a:path w="522" h="448" extrusionOk="0">
                  <a:moveTo>
                    <a:pt x="299" y="0"/>
                  </a:moveTo>
                  <a:cubicBezTo>
                    <a:pt x="99" y="0"/>
                    <a:pt x="0" y="240"/>
                    <a:pt x="142" y="382"/>
                  </a:cubicBezTo>
                  <a:cubicBezTo>
                    <a:pt x="187" y="427"/>
                    <a:pt x="243" y="447"/>
                    <a:pt x="297" y="447"/>
                  </a:cubicBezTo>
                  <a:cubicBezTo>
                    <a:pt x="412" y="447"/>
                    <a:pt x="522" y="358"/>
                    <a:pt x="522" y="223"/>
                  </a:cubicBezTo>
                  <a:cubicBezTo>
                    <a:pt x="522" y="98"/>
                    <a:pt x="423" y="0"/>
                    <a:pt x="299"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7560927" y="1396792"/>
              <a:ext cx="17726" cy="17476"/>
            </a:xfrm>
            <a:custGeom>
              <a:avLst/>
              <a:gdLst/>
              <a:ahLst/>
              <a:cxnLst/>
              <a:rect l="l" t="t" r="r" b="b"/>
              <a:pathLst>
                <a:path w="213" h="210" extrusionOk="0">
                  <a:moveTo>
                    <a:pt x="105" y="1"/>
                  </a:moveTo>
                  <a:cubicBezTo>
                    <a:pt x="47" y="1"/>
                    <a:pt x="1" y="47"/>
                    <a:pt x="1" y="105"/>
                  </a:cubicBezTo>
                  <a:cubicBezTo>
                    <a:pt x="1" y="163"/>
                    <a:pt x="47" y="209"/>
                    <a:pt x="105" y="209"/>
                  </a:cubicBezTo>
                  <a:cubicBezTo>
                    <a:pt x="163" y="209"/>
                    <a:pt x="212" y="163"/>
                    <a:pt x="212" y="105"/>
                  </a:cubicBezTo>
                  <a:cubicBezTo>
                    <a:pt x="212" y="47"/>
                    <a:pt x="163"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7380339" y="1229769"/>
              <a:ext cx="165941" cy="46603"/>
            </a:xfrm>
            <a:custGeom>
              <a:avLst/>
              <a:gdLst/>
              <a:ahLst/>
              <a:cxnLst/>
              <a:rect l="l" t="t" r="r" b="b"/>
              <a:pathLst>
                <a:path w="1994" h="560" extrusionOk="0">
                  <a:moveTo>
                    <a:pt x="383" y="0"/>
                  </a:moveTo>
                  <a:lnTo>
                    <a:pt x="1" y="389"/>
                  </a:lnTo>
                  <a:lnTo>
                    <a:pt x="1994" y="559"/>
                  </a:lnTo>
                  <a:lnTo>
                    <a:pt x="1780" y="21"/>
                  </a:lnTo>
                  <a:lnTo>
                    <a:pt x="38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7284469" y="1223943"/>
              <a:ext cx="136481" cy="15312"/>
            </a:xfrm>
            <a:custGeom>
              <a:avLst/>
              <a:gdLst/>
              <a:ahLst/>
              <a:cxnLst/>
              <a:rect l="l" t="t" r="r" b="b"/>
              <a:pathLst>
                <a:path w="1640" h="184" extrusionOk="0">
                  <a:moveTo>
                    <a:pt x="0" y="1"/>
                  </a:moveTo>
                  <a:lnTo>
                    <a:pt x="0" y="183"/>
                  </a:lnTo>
                  <a:lnTo>
                    <a:pt x="1640" y="183"/>
                  </a:lnTo>
                  <a:lnTo>
                    <a:pt x="1640"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7420867" y="1222279"/>
              <a:ext cx="110516" cy="16977"/>
            </a:xfrm>
            <a:custGeom>
              <a:avLst/>
              <a:gdLst/>
              <a:ahLst/>
              <a:cxnLst/>
              <a:rect l="l" t="t" r="r" b="b"/>
              <a:pathLst>
                <a:path w="1328" h="204" extrusionOk="0">
                  <a:moveTo>
                    <a:pt x="1249" y="1"/>
                  </a:moveTo>
                  <a:lnTo>
                    <a:pt x="1" y="21"/>
                  </a:lnTo>
                  <a:lnTo>
                    <a:pt x="1" y="203"/>
                  </a:lnTo>
                  <a:lnTo>
                    <a:pt x="1327" y="203"/>
                  </a:lnTo>
                  <a:lnTo>
                    <a:pt x="124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7284469" y="1215538"/>
              <a:ext cx="240423" cy="8488"/>
            </a:xfrm>
            <a:custGeom>
              <a:avLst/>
              <a:gdLst/>
              <a:ahLst/>
              <a:cxnLst/>
              <a:rect l="l" t="t" r="r" b="b"/>
              <a:pathLst>
                <a:path w="2889" h="102" extrusionOk="0">
                  <a:moveTo>
                    <a:pt x="1431" y="0"/>
                  </a:moveTo>
                  <a:lnTo>
                    <a:pt x="0" y="102"/>
                  </a:lnTo>
                  <a:lnTo>
                    <a:pt x="1640" y="102"/>
                  </a:lnTo>
                  <a:lnTo>
                    <a:pt x="2888" y="82"/>
                  </a:lnTo>
                  <a:lnTo>
                    <a:pt x="14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13"/>
          <p:cNvSpPr txBox="1">
            <a:spLocks noGrp="1"/>
          </p:cNvSpPr>
          <p:nvPr>
            <p:ph type="title" hasCustomPrompt="1"/>
          </p:nvPr>
        </p:nvSpPr>
        <p:spPr>
          <a:xfrm flipH="1">
            <a:off x="1087449" y="770588"/>
            <a:ext cx="988200" cy="40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b="0">
                <a:solidFill>
                  <a:schemeClr val="lt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249" name="Google Shape;249;p13"/>
          <p:cNvSpPr txBox="1">
            <a:spLocks noGrp="1"/>
          </p:cNvSpPr>
          <p:nvPr>
            <p:ph type="subTitle" idx="1"/>
          </p:nvPr>
        </p:nvSpPr>
        <p:spPr>
          <a:xfrm>
            <a:off x="400599" y="1685948"/>
            <a:ext cx="2361900" cy="8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50" name="Google Shape;250;p13"/>
          <p:cNvSpPr txBox="1">
            <a:spLocks noGrp="1"/>
          </p:cNvSpPr>
          <p:nvPr>
            <p:ph type="subTitle" idx="2"/>
          </p:nvPr>
        </p:nvSpPr>
        <p:spPr>
          <a:xfrm>
            <a:off x="471549" y="1342263"/>
            <a:ext cx="22200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1800">
                <a:solidFill>
                  <a:schemeClr val="lt1"/>
                </a:solidFill>
                <a:latin typeface="Limelight"/>
                <a:ea typeface="Limelight"/>
                <a:cs typeface="Limelight"/>
                <a:sym typeface="Limelight"/>
              </a:defRPr>
            </a:lvl1pPr>
            <a:lvl2pPr lvl="1" algn="r" rtl="0">
              <a:spcBef>
                <a:spcPts val="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251" name="Google Shape;251;p13"/>
          <p:cNvSpPr txBox="1">
            <a:spLocks noGrp="1"/>
          </p:cNvSpPr>
          <p:nvPr>
            <p:ph type="title" idx="3" hasCustomPrompt="1"/>
          </p:nvPr>
        </p:nvSpPr>
        <p:spPr>
          <a:xfrm flipH="1">
            <a:off x="3082700" y="1478213"/>
            <a:ext cx="986400" cy="40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b="0">
                <a:solidFill>
                  <a:schemeClr val="lt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r>
              <a:t>xx%</a:t>
            </a:r>
          </a:p>
        </p:txBody>
      </p:sp>
      <p:sp>
        <p:nvSpPr>
          <p:cNvPr id="252" name="Google Shape;252;p13"/>
          <p:cNvSpPr txBox="1">
            <a:spLocks noGrp="1"/>
          </p:cNvSpPr>
          <p:nvPr>
            <p:ph type="subTitle" idx="4"/>
          </p:nvPr>
        </p:nvSpPr>
        <p:spPr>
          <a:xfrm>
            <a:off x="2397050" y="2389150"/>
            <a:ext cx="2357700" cy="8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3" name="Google Shape;253;p13"/>
          <p:cNvSpPr txBox="1">
            <a:spLocks noGrp="1"/>
          </p:cNvSpPr>
          <p:nvPr>
            <p:ph type="subTitle" idx="5"/>
          </p:nvPr>
        </p:nvSpPr>
        <p:spPr>
          <a:xfrm>
            <a:off x="2467850" y="2048138"/>
            <a:ext cx="2216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1800">
                <a:solidFill>
                  <a:schemeClr val="lt1"/>
                </a:solidFill>
                <a:latin typeface="Limelight"/>
                <a:ea typeface="Limelight"/>
                <a:cs typeface="Limelight"/>
                <a:sym typeface="Limelight"/>
              </a:defRPr>
            </a:lvl1pPr>
            <a:lvl2pPr lvl="1" rtl="0">
              <a:spcBef>
                <a:spcPts val="0"/>
              </a:spcBef>
              <a:spcAft>
                <a:spcPts val="0"/>
              </a:spcAft>
              <a:buClr>
                <a:schemeClr val="dk1"/>
              </a:buClr>
              <a:buSzPts val="2000"/>
              <a:buNone/>
              <a:defRPr sz="2000">
                <a:solidFill>
                  <a:schemeClr val="dk1"/>
                </a:solidFill>
              </a:defRPr>
            </a:lvl2pPr>
            <a:lvl3pPr lvl="2" rtl="0">
              <a:spcBef>
                <a:spcPts val="1600"/>
              </a:spcBef>
              <a:spcAft>
                <a:spcPts val="0"/>
              </a:spcAft>
              <a:buClr>
                <a:schemeClr val="dk1"/>
              </a:buClr>
              <a:buSzPts val="2000"/>
              <a:buNone/>
              <a:defRPr sz="2000">
                <a:solidFill>
                  <a:schemeClr val="dk1"/>
                </a:solidFill>
              </a:defRPr>
            </a:lvl3pPr>
            <a:lvl4pPr lvl="3" rtl="0">
              <a:spcBef>
                <a:spcPts val="1600"/>
              </a:spcBef>
              <a:spcAft>
                <a:spcPts val="0"/>
              </a:spcAft>
              <a:buClr>
                <a:schemeClr val="dk1"/>
              </a:buClr>
              <a:buSzPts val="2000"/>
              <a:buNone/>
              <a:defRPr sz="2000">
                <a:solidFill>
                  <a:schemeClr val="dk1"/>
                </a:solidFill>
              </a:defRPr>
            </a:lvl4pPr>
            <a:lvl5pPr lvl="4" rtl="0">
              <a:spcBef>
                <a:spcPts val="1600"/>
              </a:spcBef>
              <a:spcAft>
                <a:spcPts val="0"/>
              </a:spcAft>
              <a:buClr>
                <a:schemeClr val="dk1"/>
              </a:buClr>
              <a:buSzPts val="2000"/>
              <a:buNone/>
              <a:defRPr sz="2000">
                <a:solidFill>
                  <a:schemeClr val="dk1"/>
                </a:solidFill>
              </a:defRPr>
            </a:lvl5pPr>
            <a:lvl6pPr lvl="5" rtl="0">
              <a:spcBef>
                <a:spcPts val="1600"/>
              </a:spcBef>
              <a:spcAft>
                <a:spcPts val="0"/>
              </a:spcAft>
              <a:buClr>
                <a:schemeClr val="dk1"/>
              </a:buClr>
              <a:buSzPts val="2000"/>
              <a:buNone/>
              <a:defRPr sz="2000">
                <a:solidFill>
                  <a:schemeClr val="dk1"/>
                </a:solidFill>
              </a:defRPr>
            </a:lvl6pPr>
            <a:lvl7pPr lvl="6" rtl="0">
              <a:spcBef>
                <a:spcPts val="1600"/>
              </a:spcBef>
              <a:spcAft>
                <a:spcPts val="0"/>
              </a:spcAft>
              <a:buClr>
                <a:schemeClr val="dk1"/>
              </a:buClr>
              <a:buSzPts val="2000"/>
              <a:buNone/>
              <a:defRPr sz="2000">
                <a:solidFill>
                  <a:schemeClr val="dk1"/>
                </a:solidFill>
              </a:defRPr>
            </a:lvl7pPr>
            <a:lvl8pPr lvl="7" rtl="0">
              <a:spcBef>
                <a:spcPts val="1600"/>
              </a:spcBef>
              <a:spcAft>
                <a:spcPts val="0"/>
              </a:spcAft>
              <a:buClr>
                <a:schemeClr val="dk1"/>
              </a:buClr>
              <a:buSzPts val="2000"/>
              <a:buNone/>
              <a:defRPr sz="2000">
                <a:solidFill>
                  <a:schemeClr val="dk1"/>
                </a:solidFill>
              </a:defRPr>
            </a:lvl8pPr>
            <a:lvl9pPr lvl="8" rtl="0">
              <a:spcBef>
                <a:spcPts val="1600"/>
              </a:spcBef>
              <a:spcAft>
                <a:spcPts val="1600"/>
              </a:spcAft>
              <a:buClr>
                <a:schemeClr val="dk1"/>
              </a:buClr>
              <a:buSzPts val="2000"/>
              <a:buNone/>
              <a:defRPr sz="2000">
                <a:solidFill>
                  <a:schemeClr val="dk1"/>
                </a:solidFill>
              </a:defRPr>
            </a:lvl9pPr>
          </a:lstStyle>
          <a:p>
            <a:endParaRPr/>
          </a:p>
        </p:txBody>
      </p:sp>
      <p:sp>
        <p:nvSpPr>
          <p:cNvPr id="254" name="Google Shape;254;p13"/>
          <p:cNvSpPr txBox="1">
            <a:spLocks noGrp="1"/>
          </p:cNvSpPr>
          <p:nvPr>
            <p:ph type="title" idx="6" hasCustomPrompt="1"/>
          </p:nvPr>
        </p:nvSpPr>
        <p:spPr>
          <a:xfrm flipH="1">
            <a:off x="5076137" y="2180037"/>
            <a:ext cx="988200" cy="40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b="0">
                <a:solidFill>
                  <a:schemeClr val="lt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255" name="Google Shape;255;p13"/>
          <p:cNvSpPr txBox="1">
            <a:spLocks noGrp="1"/>
          </p:cNvSpPr>
          <p:nvPr>
            <p:ph type="subTitle" idx="7"/>
          </p:nvPr>
        </p:nvSpPr>
        <p:spPr>
          <a:xfrm>
            <a:off x="4462187" y="3094325"/>
            <a:ext cx="2216100" cy="8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256" name="Google Shape;256;p13"/>
          <p:cNvSpPr txBox="1">
            <a:spLocks noGrp="1"/>
          </p:cNvSpPr>
          <p:nvPr>
            <p:ph type="subTitle" idx="8"/>
          </p:nvPr>
        </p:nvSpPr>
        <p:spPr>
          <a:xfrm>
            <a:off x="4460237" y="2755011"/>
            <a:ext cx="22200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1800">
                <a:solidFill>
                  <a:schemeClr val="lt1"/>
                </a:solidFill>
                <a:latin typeface="Limelight"/>
                <a:ea typeface="Limelight"/>
                <a:cs typeface="Limelight"/>
                <a:sym typeface="Limelight"/>
              </a:defRPr>
            </a:lvl1pPr>
            <a:lvl2pPr lvl="1" algn="r" rtl="0">
              <a:spcBef>
                <a:spcPts val="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257" name="Google Shape;257;p13"/>
          <p:cNvSpPr txBox="1">
            <a:spLocks noGrp="1"/>
          </p:cNvSpPr>
          <p:nvPr>
            <p:ph type="title" idx="9" hasCustomPrompt="1"/>
          </p:nvPr>
        </p:nvSpPr>
        <p:spPr>
          <a:xfrm flipH="1">
            <a:off x="7071357" y="2889364"/>
            <a:ext cx="986400" cy="40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b="0">
                <a:solidFill>
                  <a:schemeClr val="lt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r>
              <a:t>xx%</a:t>
            </a:r>
          </a:p>
        </p:txBody>
      </p:sp>
      <p:sp>
        <p:nvSpPr>
          <p:cNvPr id="258" name="Google Shape;258;p13"/>
          <p:cNvSpPr txBox="1">
            <a:spLocks noGrp="1"/>
          </p:cNvSpPr>
          <p:nvPr>
            <p:ph type="subTitle" idx="13"/>
          </p:nvPr>
        </p:nvSpPr>
        <p:spPr>
          <a:xfrm>
            <a:off x="6385699" y="3800700"/>
            <a:ext cx="2357700" cy="8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9" name="Google Shape;259;p13"/>
          <p:cNvSpPr txBox="1">
            <a:spLocks noGrp="1"/>
          </p:cNvSpPr>
          <p:nvPr>
            <p:ph type="subTitle" idx="14"/>
          </p:nvPr>
        </p:nvSpPr>
        <p:spPr>
          <a:xfrm>
            <a:off x="6456507" y="3460513"/>
            <a:ext cx="2216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1800">
                <a:solidFill>
                  <a:schemeClr val="lt1"/>
                </a:solidFill>
                <a:latin typeface="Limelight"/>
                <a:ea typeface="Limelight"/>
                <a:cs typeface="Limelight"/>
                <a:sym typeface="Limelight"/>
              </a:defRPr>
            </a:lvl1pPr>
            <a:lvl2pPr lvl="1" rtl="0">
              <a:spcBef>
                <a:spcPts val="0"/>
              </a:spcBef>
              <a:spcAft>
                <a:spcPts val="0"/>
              </a:spcAft>
              <a:buClr>
                <a:schemeClr val="dk1"/>
              </a:buClr>
              <a:buSzPts val="2000"/>
              <a:buNone/>
              <a:defRPr sz="2000">
                <a:solidFill>
                  <a:schemeClr val="dk1"/>
                </a:solidFill>
              </a:defRPr>
            </a:lvl2pPr>
            <a:lvl3pPr lvl="2" rtl="0">
              <a:spcBef>
                <a:spcPts val="1600"/>
              </a:spcBef>
              <a:spcAft>
                <a:spcPts val="0"/>
              </a:spcAft>
              <a:buClr>
                <a:schemeClr val="dk1"/>
              </a:buClr>
              <a:buSzPts val="2000"/>
              <a:buNone/>
              <a:defRPr sz="2000">
                <a:solidFill>
                  <a:schemeClr val="dk1"/>
                </a:solidFill>
              </a:defRPr>
            </a:lvl3pPr>
            <a:lvl4pPr lvl="3" rtl="0">
              <a:spcBef>
                <a:spcPts val="1600"/>
              </a:spcBef>
              <a:spcAft>
                <a:spcPts val="0"/>
              </a:spcAft>
              <a:buClr>
                <a:schemeClr val="dk1"/>
              </a:buClr>
              <a:buSzPts val="2000"/>
              <a:buNone/>
              <a:defRPr sz="2000">
                <a:solidFill>
                  <a:schemeClr val="dk1"/>
                </a:solidFill>
              </a:defRPr>
            </a:lvl4pPr>
            <a:lvl5pPr lvl="4" rtl="0">
              <a:spcBef>
                <a:spcPts val="1600"/>
              </a:spcBef>
              <a:spcAft>
                <a:spcPts val="0"/>
              </a:spcAft>
              <a:buClr>
                <a:schemeClr val="dk1"/>
              </a:buClr>
              <a:buSzPts val="2000"/>
              <a:buNone/>
              <a:defRPr sz="2000">
                <a:solidFill>
                  <a:schemeClr val="dk1"/>
                </a:solidFill>
              </a:defRPr>
            </a:lvl5pPr>
            <a:lvl6pPr lvl="5" rtl="0">
              <a:spcBef>
                <a:spcPts val="1600"/>
              </a:spcBef>
              <a:spcAft>
                <a:spcPts val="0"/>
              </a:spcAft>
              <a:buClr>
                <a:schemeClr val="dk1"/>
              </a:buClr>
              <a:buSzPts val="2000"/>
              <a:buNone/>
              <a:defRPr sz="2000">
                <a:solidFill>
                  <a:schemeClr val="dk1"/>
                </a:solidFill>
              </a:defRPr>
            </a:lvl6pPr>
            <a:lvl7pPr lvl="6" rtl="0">
              <a:spcBef>
                <a:spcPts val="1600"/>
              </a:spcBef>
              <a:spcAft>
                <a:spcPts val="0"/>
              </a:spcAft>
              <a:buClr>
                <a:schemeClr val="dk1"/>
              </a:buClr>
              <a:buSzPts val="2000"/>
              <a:buNone/>
              <a:defRPr sz="2000">
                <a:solidFill>
                  <a:schemeClr val="dk1"/>
                </a:solidFill>
              </a:defRPr>
            </a:lvl7pPr>
            <a:lvl8pPr lvl="7" rtl="0">
              <a:spcBef>
                <a:spcPts val="1600"/>
              </a:spcBef>
              <a:spcAft>
                <a:spcPts val="0"/>
              </a:spcAft>
              <a:buClr>
                <a:schemeClr val="dk1"/>
              </a:buClr>
              <a:buSzPts val="2000"/>
              <a:buNone/>
              <a:defRPr sz="2000">
                <a:solidFill>
                  <a:schemeClr val="dk1"/>
                </a:solidFill>
              </a:defRPr>
            </a:lvl8pPr>
            <a:lvl9pPr lvl="8" rtl="0">
              <a:spcBef>
                <a:spcPts val="1600"/>
              </a:spcBef>
              <a:spcAft>
                <a:spcPts val="1600"/>
              </a:spcAft>
              <a:buClr>
                <a:schemeClr val="dk1"/>
              </a:buClr>
              <a:buSzPts val="2000"/>
              <a:buNone/>
              <a:defRPr sz="2000">
                <a:solidFill>
                  <a:schemeClr val="dk1"/>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ullet point list">
  <p:cSld name="CUSTOM_1_1_2">
    <p:spTree>
      <p:nvGrpSpPr>
        <p:cNvPr id="1" name="Shape 349"/>
        <p:cNvGrpSpPr/>
        <p:nvPr/>
      </p:nvGrpSpPr>
      <p:grpSpPr>
        <a:xfrm>
          <a:off x="0" y="0"/>
          <a:ext cx="0" cy="0"/>
          <a:chOff x="0" y="0"/>
          <a:chExt cx="0" cy="0"/>
        </a:xfrm>
      </p:grpSpPr>
      <p:sp>
        <p:nvSpPr>
          <p:cNvPr id="350" name="Google Shape;350;p17"/>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txBox="1">
            <a:spLocks noGrp="1"/>
          </p:cNvSpPr>
          <p:nvPr>
            <p:ph type="body" idx="1"/>
          </p:nvPr>
        </p:nvSpPr>
        <p:spPr>
          <a:xfrm flipH="1">
            <a:off x="2505900" y="1269775"/>
            <a:ext cx="4132200" cy="2632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Font typeface="Montserrat"/>
              <a:buChar char="●"/>
              <a:defRPr>
                <a:solidFill>
                  <a:schemeClr val="lt1"/>
                </a:solidFill>
              </a:defRPr>
            </a:lvl1pPr>
            <a:lvl2pPr marL="914400" lvl="1" indent="-317500" algn="r" rtl="0">
              <a:lnSpc>
                <a:spcPct val="100000"/>
              </a:lnSpc>
              <a:spcBef>
                <a:spcPts val="1600"/>
              </a:spcBef>
              <a:spcAft>
                <a:spcPts val="0"/>
              </a:spcAft>
              <a:buClr>
                <a:schemeClr val="lt1"/>
              </a:buClr>
              <a:buSzPts val="1400"/>
              <a:buFont typeface="Montserrat"/>
              <a:buChar char="○"/>
              <a:defRPr>
                <a:solidFill>
                  <a:schemeClr val="lt1"/>
                </a:solidFill>
              </a:defRPr>
            </a:lvl2pPr>
            <a:lvl3pPr marL="1371600" lvl="2" indent="-317500" algn="r" rtl="0">
              <a:spcBef>
                <a:spcPts val="1600"/>
              </a:spcBef>
              <a:spcAft>
                <a:spcPts val="0"/>
              </a:spcAft>
              <a:buClr>
                <a:schemeClr val="lt1"/>
              </a:buClr>
              <a:buSzPts val="1400"/>
              <a:buFont typeface="Montserrat"/>
              <a:buChar char="■"/>
              <a:defRPr>
                <a:solidFill>
                  <a:schemeClr val="lt1"/>
                </a:solidFill>
              </a:defRPr>
            </a:lvl3pPr>
            <a:lvl4pPr marL="1828800" lvl="3" indent="-317500" algn="r" rtl="0">
              <a:spcBef>
                <a:spcPts val="1600"/>
              </a:spcBef>
              <a:spcAft>
                <a:spcPts val="0"/>
              </a:spcAft>
              <a:buClr>
                <a:schemeClr val="lt1"/>
              </a:buClr>
              <a:buSzPts val="1400"/>
              <a:buFont typeface="Montserrat"/>
              <a:buChar char="●"/>
              <a:defRPr>
                <a:solidFill>
                  <a:schemeClr val="lt1"/>
                </a:solidFill>
              </a:defRPr>
            </a:lvl4pPr>
            <a:lvl5pPr marL="2286000" lvl="4" indent="-317500" algn="r" rtl="0">
              <a:spcBef>
                <a:spcPts val="1600"/>
              </a:spcBef>
              <a:spcAft>
                <a:spcPts val="0"/>
              </a:spcAft>
              <a:buClr>
                <a:schemeClr val="lt1"/>
              </a:buClr>
              <a:buSzPts val="1400"/>
              <a:buFont typeface="Montserrat"/>
              <a:buChar char="○"/>
              <a:defRPr>
                <a:solidFill>
                  <a:schemeClr val="lt1"/>
                </a:solidFill>
              </a:defRPr>
            </a:lvl5pPr>
            <a:lvl6pPr marL="2743200" lvl="5" indent="-317500" algn="r" rtl="0">
              <a:spcBef>
                <a:spcPts val="1600"/>
              </a:spcBef>
              <a:spcAft>
                <a:spcPts val="0"/>
              </a:spcAft>
              <a:buClr>
                <a:schemeClr val="lt1"/>
              </a:buClr>
              <a:buSzPts val="1400"/>
              <a:buFont typeface="Montserrat"/>
              <a:buChar char="■"/>
              <a:defRPr>
                <a:solidFill>
                  <a:schemeClr val="lt1"/>
                </a:solidFill>
              </a:defRPr>
            </a:lvl6pPr>
            <a:lvl7pPr marL="3200400" lvl="6" indent="-317500" algn="r" rtl="0">
              <a:spcBef>
                <a:spcPts val="1600"/>
              </a:spcBef>
              <a:spcAft>
                <a:spcPts val="0"/>
              </a:spcAft>
              <a:buClr>
                <a:schemeClr val="lt1"/>
              </a:buClr>
              <a:buSzPts val="1400"/>
              <a:buFont typeface="Montserrat"/>
              <a:buChar char="●"/>
              <a:defRPr>
                <a:solidFill>
                  <a:schemeClr val="lt1"/>
                </a:solidFill>
              </a:defRPr>
            </a:lvl7pPr>
            <a:lvl8pPr marL="3657600" lvl="7" indent="-317500" algn="r" rtl="0">
              <a:spcBef>
                <a:spcPts val="1600"/>
              </a:spcBef>
              <a:spcAft>
                <a:spcPts val="0"/>
              </a:spcAft>
              <a:buClr>
                <a:schemeClr val="lt1"/>
              </a:buClr>
              <a:buSzPts val="1400"/>
              <a:buFont typeface="Montserrat"/>
              <a:buChar char="○"/>
              <a:defRPr>
                <a:solidFill>
                  <a:schemeClr val="lt1"/>
                </a:solidFill>
              </a:defRPr>
            </a:lvl8pPr>
            <a:lvl9pPr marL="4114800" lvl="8" indent="-317500" algn="r" rtl="0">
              <a:spcBef>
                <a:spcPts val="1600"/>
              </a:spcBef>
              <a:spcAft>
                <a:spcPts val="1600"/>
              </a:spcAft>
              <a:buClr>
                <a:schemeClr val="lt1"/>
              </a:buClr>
              <a:buSzPts val="1400"/>
              <a:buFont typeface="Montserrat"/>
              <a:buChar char="■"/>
              <a:defRPr>
                <a:solidFill>
                  <a:schemeClr val="lt1"/>
                </a:solidFill>
              </a:defRPr>
            </a:lvl9pPr>
          </a:lstStyle>
          <a:p>
            <a:endParaRPr/>
          </a:p>
        </p:txBody>
      </p:sp>
      <p:sp>
        <p:nvSpPr>
          <p:cNvPr id="352" name="Google Shape;352;p17"/>
          <p:cNvSpPr txBox="1">
            <a:spLocks noGrp="1"/>
          </p:cNvSpPr>
          <p:nvPr>
            <p:ph type="title"/>
          </p:nvPr>
        </p:nvSpPr>
        <p:spPr>
          <a:xfrm flipH="1">
            <a:off x="2704650" y="640080"/>
            <a:ext cx="3734700" cy="512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200"/>
              <a:buNone/>
              <a:defRPr sz="24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grpSp>
        <p:nvGrpSpPr>
          <p:cNvPr id="353" name="Google Shape;353;p17"/>
          <p:cNvGrpSpPr/>
          <p:nvPr/>
        </p:nvGrpSpPr>
        <p:grpSpPr>
          <a:xfrm rot="-492451">
            <a:off x="696882" y="985046"/>
            <a:ext cx="917990" cy="384984"/>
            <a:chOff x="7036389" y="1157700"/>
            <a:chExt cx="635554" cy="266555"/>
          </a:xfrm>
        </p:grpSpPr>
        <p:sp>
          <p:nvSpPr>
            <p:cNvPr id="354" name="Google Shape;354;p17"/>
            <p:cNvSpPr/>
            <p:nvPr/>
          </p:nvSpPr>
          <p:spPr>
            <a:xfrm>
              <a:off x="7453656" y="1360674"/>
              <a:ext cx="193154" cy="3162"/>
            </a:xfrm>
            <a:custGeom>
              <a:avLst/>
              <a:gdLst/>
              <a:ahLst/>
              <a:cxnLst/>
              <a:rect l="l" t="t" r="r" b="b"/>
              <a:pathLst>
                <a:path w="2321" h="38" extrusionOk="0">
                  <a:moveTo>
                    <a:pt x="2321" y="0"/>
                  </a:moveTo>
                  <a:lnTo>
                    <a:pt x="1" y="18"/>
                  </a:lnTo>
                  <a:lnTo>
                    <a:pt x="2321" y="38"/>
                  </a:lnTo>
                  <a:lnTo>
                    <a:pt x="2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7"/>
            <p:cNvSpPr/>
            <p:nvPr/>
          </p:nvSpPr>
          <p:spPr>
            <a:xfrm>
              <a:off x="7639321" y="1187576"/>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5"/>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7"/>
            <p:cNvSpPr/>
            <p:nvPr/>
          </p:nvSpPr>
          <p:spPr>
            <a:xfrm>
              <a:off x="7639321" y="1308828"/>
              <a:ext cx="14730" cy="112930"/>
            </a:xfrm>
            <a:custGeom>
              <a:avLst/>
              <a:gdLst/>
              <a:ahLst/>
              <a:cxnLst/>
              <a:rect l="l" t="t" r="r" b="b"/>
              <a:pathLst>
                <a:path w="177" h="1357" extrusionOk="0">
                  <a:moveTo>
                    <a:pt x="90" y="0"/>
                  </a:moveTo>
                  <a:cubicBezTo>
                    <a:pt x="41" y="0"/>
                    <a:pt x="0" y="305"/>
                    <a:pt x="0" y="678"/>
                  </a:cubicBezTo>
                  <a:cubicBezTo>
                    <a:pt x="0" y="1052"/>
                    <a:pt x="41" y="1356"/>
                    <a:pt x="90" y="1356"/>
                  </a:cubicBezTo>
                  <a:cubicBezTo>
                    <a:pt x="139" y="1356"/>
                    <a:pt x="177" y="1052"/>
                    <a:pt x="177" y="678"/>
                  </a:cubicBezTo>
                  <a:cubicBezTo>
                    <a:pt x="177" y="302"/>
                    <a:pt x="139" y="0"/>
                    <a:pt x="9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7"/>
            <p:cNvSpPr/>
            <p:nvPr/>
          </p:nvSpPr>
          <p:spPr>
            <a:xfrm>
              <a:off x="7137585" y="1296012"/>
              <a:ext cx="83" cy="33371"/>
            </a:xfrm>
            <a:custGeom>
              <a:avLst/>
              <a:gdLst/>
              <a:ahLst/>
              <a:cxnLst/>
              <a:rect l="l" t="t" r="r" b="b"/>
              <a:pathLst>
                <a:path w="1" h="401" fill="none" extrusionOk="0">
                  <a:moveTo>
                    <a:pt x="1" y="1"/>
                  </a:moveTo>
                  <a:lnTo>
                    <a:pt x="1" y="401"/>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7"/>
            <p:cNvSpPr/>
            <p:nvPr/>
          </p:nvSpPr>
          <p:spPr>
            <a:xfrm>
              <a:off x="7637823" y="1291934"/>
              <a:ext cx="34120" cy="26381"/>
            </a:xfrm>
            <a:custGeom>
              <a:avLst/>
              <a:gdLst/>
              <a:ahLst/>
              <a:cxnLst/>
              <a:rect l="l" t="t" r="r" b="b"/>
              <a:pathLst>
                <a:path w="410" h="317" extrusionOk="0">
                  <a:moveTo>
                    <a:pt x="18" y="1"/>
                  </a:moveTo>
                  <a:lnTo>
                    <a:pt x="1" y="316"/>
                  </a:lnTo>
                  <a:lnTo>
                    <a:pt x="18" y="316"/>
                  </a:lnTo>
                  <a:cubicBezTo>
                    <a:pt x="209" y="316"/>
                    <a:pt x="409" y="247"/>
                    <a:pt x="409" y="160"/>
                  </a:cubicBezTo>
                  <a:cubicBezTo>
                    <a:pt x="409" y="73"/>
                    <a:pt x="209" y="1"/>
                    <a:pt x="18"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7"/>
            <p:cNvSpPr/>
            <p:nvPr/>
          </p:nvSpPr>
          <p:spPr>
            <a:xfrm>
              <a:off x="7569582" y="1365002"/>
              <a:ext cx="83" cy="33621"/>
            </a:xfrm>
            <a:custGeom>
              <a:avLst/>
              <a:gdLst/>
              <a:ahLst/>
              <a:cxnLst/>
              <a:rect l="l" t="t" r="r" b="b"/>
              <a:pathLst>
                <a:path w="1" h="404" fill="none" extrusionOk="0">
                  <a:moveTo>
                    <a:pt x="1" y="0"/>
                  </a:moveTo>
                  <a:lnTo>
                    <a:pt x="1" y="403"/>
                  </a:lnTo>
                </a:path>
              </a:pathLst>
            </a:custGeom>
            <a:noFill/>
            <a:ln w="3625" cap="flat" cmpd="sng">
              <a:solidFill>
                <a:srgbClr val="EB471A"/>
              </a:solidFill>
              <a:prstDash val="solid"/>
              <a:miter lim="28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7"/>
            <p:cNvSpPr/>
            <p:nvPr/>
          </p:nvSpPr>
          <p:spPr>
            <a:xfrm>
              <a:off x="7036389" y="1157700"/>
              <a:ext cx="607090" cy="213626"/>
            </a:xfrm>
            <a:custGeom>
              <a:avLst/>
              <a:gdLst/>
              <a:ahLst/>
              <a:cxnLst/>
              <a:rect l="l" t="t" r="r" b="b"/>
              <a:pathLst>
                <a:path w="7295" h="2567" extrusionOk="0">
                  <a:moveTo>
                    <a:pt x="0" y="0"/>
                  </a:moveTo>
                  <a:lnTo>
                    <a:pt x="426" y="1368"/>
                  </a:lnTo>
                  <a:cubicBezTo>
                    <a:pt x="478" y="1538"/>
                    <a:pt x="617" y="1666"/>
                    <a:pt x="788" y="1704"/>
                  </a:cubicBezTo>
                  <a:lnTo>
                    <a:pt x="4247" y="2483"/>
                  </a:lnTo>
                  <a:cubicBezTo>
                    <a:pt x="4499" y="2538"/>
                    <a:pt x="4754" y="2567"/>
                    <a:pt x="5009" y="2567"/>
                  </a:cubicBezTo>
                  <a:lnTo>
                    <a:pt x="6344" y="2567"/>
                  </a:lnTo>
                  <a:cubicBezTo>
                    <a:pt x="6868" y="2567"/>
                    <a:pt x="7291" y="2141"/>
                    <a:pt x="7294" y="1620"/>
                  </a:cubicBezTo>
                  <a:lnTo>
                    <a:pt x="6127" y="1425"/>
                  </a:lnTo>
                  <a:lnTo>
                    <a:pt x="5869" y="777"/>
                  </a:lnTo>
                  <a:lnTo>
                    <a:pt x="4412" y="695"/>
                  </a:lnTo>
                  <a:lnTo>
                    <a:pt x="3812" y="1249"/>
                  </a:lnTo>
                  <a:lnTo>
                    <a:pt x="1724" y="1249"/>
                  </a:lnTo>
                  <a:lnTo>
                    <a:pt x="5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7"/>
            <p:cNvSpPr/>
            <p:nvPr/>
          </p:nvSpPr>
          <p:spPr>
            <a:xfrm>
              <a:off x="7339394" y="1352935"/>
              <a:ext cx="275625" cy="18392"/>
            </a:xfrm>
            <a:custGeom>
              <a:avLst/>
              <a:gdLst/>
              <a:ahLst/>
              <a:cxnLst/>
              <a:rect l="l" t="t" r="r" b="b"/>
              <a:pathLst>
                <a:path w="3312" h="221" extrusionOk="0">
                  <a:moveTo>
                    <a:pt x="1" y="1"/>
                  </a:moveTo>
                  <a:lnTo>
                    <a:pt x="606" y="137"/>
                  </a:lnTo>
                  <a:cubicBezTo>
                    <a:pt x="858" y="192"/>
                    <a:pt x="1113" y="221"/>
                    <a:pt x="1368" y="221"/>
                  </a:cubicBezTo>
                  <a:lnTo>
                    <a:pt x="2703" y="221"/>
                  </a:lnTo>
                  <a:cubicBezTo>
                    <a:pt x="2926" y="221"/>
                    <a:pt x="3141" y="143"/>
                    <a:pt x="3311"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p:nvPr/>
          </p:nvSpPr>
          <p:spPr>
            <a:xfrm>
              <a:off x="7086238" y="1291934"/>
              <a:ext cx="557241" cy="33621"/>
            </a:xfrm>
            <a:custGeom>
              <a:avLst/>
              <a:gdLst/>
              <a:ahLst/>
              <a:cxnLst/>
              <a:rect l="l" t="t" r="r" b="b"/>
              <a:pathLst>
                <a:path w="6696" h="404" extrusionOk="0">
                  <a:moveTo>
                    <a:pt x="1" y="1"/>
                  </a:moveTo>
                  <a:cubicBezTo>
                    <a:pt x="56" y="44"/>
                    <a:pt x="123" y="76"/>
                    <a:pt x="192" y="91"/>
                  </a:cubicBezTo>
                  <a:lnTo>
                    <a:pt x="1574" y="403"/>
                  </a:lnTo>
                  <a:lnTo>
                    <a:pt x="6640" y="319"/>
                  </a:lnTo>
                  <a:cubicBezTo>
                    <a:pt x="6675" y="218"/>
                    <a:pt x="6695" y="111"/>
                    <a:pt x="6695" y="7"/>
                  </a:cubicBezTo>
                  <a:lnTo>
                    <a:pt x="6666" y="1"/>
                  </a:ln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7"/>
            <p:cNvSpPr/>
            <p:nvPr/>
          </p:nvSpPr>
          <p:spPr>
            <a:xfrm>
              <a:off x="7158390" y="1312240"/>
              <a:ext cx="482426" cy="13315"/>
            </a:xfrm>
            <a:custGeom>
              <a:avLst/>
              <a:gdLst/>
              <a:ahLst/>
              <a:cxnLst/>
              <a:rect l="l" t="t" r="r" b="b"/>
              <a:pathLst>
                <a:path w="5797" h="160" extrusionOk="0">
                  <a:moveTo>
                    <a:pt x="0" y="0"/>
                  </a:moveTo>
                  <a:lnTo>
                    <a:pt x="707" y="159"/>
                  </a:lnTo>
                  <a:lnTo>
                    <a:pt x="5773" y="75"/>
                  </a:lnTo>
                  <a:cubicBezTo>
                    <a:pt x="5782" y="49"/>
                    <a:pt x="5788" y="26"/>
                    <a:pt x="5796" y="0"/>
                  </a:cubicBezTo>
                  <a:close/>
                </a:path>
              </a:pathLst>
            </a:custGeom>
            <a:solidFill>
              <a:srgbClr val="000000">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7"/>
            <p:cNvSpPr/>
            <p:nvPr/>
          </p:nvSpPr>
          <p:spPr>
            <a:xfrm>
              <a:off x="7067264" y="1157700"/>
              <a:ext cx="258981" cy="121085"/>
            </a:xfrm>
            <a:custGeom>
              <a:avLst/>
              <a:gdLst/>
              <a:ahLst/>
              <a:cxnLst/>
              <a:rect l="l" t="t" r="r" b="b"/>
              <a:pathLst>
                <a:path w="3112" h="1455" extrusionOk="0">
                  <a:moveTo>
                    <a:pt x="0" y="0"/>
                  </a:moveTo>
                  <a:lnTo>
                    <a:pt x="0" y="507"/>
                  </a:lnTo>
                  <a:lnTo>
                    <a:pt x="368" y="507"/>
                  </a:lnTo>
                  <a:lnTo>
                    <a:pt x="730" y="1454"/>
                  </a:lnTo>
                  <a:lnTo>
                    <a:pt x="3111" y="1454"/>
                  </a:lnTo>
                  <a:lnTo>
                    <a:pt x="3111" y="1362"/>
                  </a:lnTo>
                  <a:lnTo>
                    <a:pt x="794" y="1362"/>
                  </a:lnTo>
                  <a:lnTo>
                    <a:pt x="432" y="414"/>
                  </a:lnTo>
                  <a:lnTo>
                    <a:pt x="93" y="414"/>
                  </a:lnTo>
                  <a:lnTo>
                    <a:pt x="93"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7"/>
            <p:cNvSpPr/>
            <p:nvPr/>
          </p:nvSpPr>
          <p:spPr>
            <a:xfrm>
              <a:off x="7305440" y="1325472"/>
              <a:ext cx="308580" cy="27546"/>
            </a:xfrm>
            <a:custGeom>
              <a:avLst/>
              <a:gdLst/>
              <a:ahLst/>
              <a:cxnLst/>
              <a:rect l="l" t="t" r="r" b="b"/>
              <a:pathLst>
                <a:path w="3708" h="331" extrusionOk="0">
                  <a:moveTo>
                    <a:pt x="3575" y="0"/>
                  </a:moveTo>
                  <a:lnTo>
                    <a:pt x="3325" y="238"/>
                  </a:lnTo>
                  <a:lnTo>
                    <a:pt x="0" y="238"/>
                  </a:lnTo>
                  <a:lnTo>
                    <a:pt x="96" y="258"/>
                  </a:lnTo>
                  <a:lnTo>
                    <a:pt x="414" y="331"/>
                  </a:lnTo>
                  <a:lnTo>
                    <a:pt x="3363" y="331"/>
                  </a:lnTo>
                  <a:lnTo>
                    <a:pt x="370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7112785" y="1317733"/>
              <a:ext cx="43524" cy="37283"/>
            </a:xfrm>
            <a:custGeom>
              <a:avLst/>
              <a:gdLst/>
              <a:ahLst/>
              <a:cxnLst/>
              <a:rect l="l" t="t" r="r" b="b"/>
              <a:pathLst>
                <a:path w="523" h="448" extrusionOk="0">
                  <a:moveTo>
                    <a:pt x="299" y="1"/>
                  </a:moveTo>
                  <a:cubicBezTo>
                    <a:pt x="99" y="1"/>
                    <a:pt x="1" y="241"/>
                    <a:pt x="140" y="383"/>
                  </a:cubicBezTo>
                  <a:cubicBezTo>
                    <a:pt x="185" y="428"/>
                    <a:pt x="241" y="448"/>
                    <a:pt x="296" y="448"/>
                  </a:cubicBezTo>
                  <a:cubicBezTo>
                    <a:pt x="412" y="448"/>
                    <a:pt x="522" y="359"/>
                    <a:pt x="522" y="224"/>
                  </a:cubicBezTo>
                  <a:cubicBezTo>
                    <a:pt x="522" y="102"/>
                    <a:pt x="421" y="1"/>
                    <a:pt x="299" y="1"/>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7128930" y="1327636"/>
              <a:ext cx="17476" cy="17393"/>
            </a:xfrm>
            <a:custGeom>
              <a:avLst/>
              <a:gdLst/>
              <a:ahLst/>
              <a:cxnLst/>
              <a:rect l="l" t="t" r="r" b="b"/>
              <a:pathLst>
                <a:path w="210" h="209" extrusionOk="0">
                  <a:moveTo>
                    <a:pt x="105" y="0"/>
                  </a:moveTo>
                  <a:cubicBezTo>
                    <a:pt x="47" y="0"/>
                    <a:pt x="1" y="47"/>
                    <a:pt x="1" y="105"/>
                  </a:cubicBezTo>
                  <a:cubicBezTo>
                    <a:pt x="1" y="163"/>
                    <a:pt x="47" y="209"/>
                    <a:pt x="105" y="209"/>
                  </a:cubicBezTo>
                  <a:cubicBezTo>
                    <a:pt x="163" y="209"/>
                    <a:pt x="209" y="163"/>
                    <a:pt x="209" y="105"/>
                  </a:cubicBezTo>
                  <a:cubicBezTo>
                    <a:pt x="209" y="47"/>
                    <a:pt x="163"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7544782" y="1386972"/>
              <a:ext cx="43441" cy="37283"/>
            </a:xfrm>
            <a:custGeom>
              <a:avLst/>
              <a:gdLst/>
              <a:ahLst/>
              <a:cxnLst/>
              <a:rect l="l" t="t" r="r" b="b"/>
              <a:pathLst>
                <a:path w="522" h="448" extrusionOk="0">
                  <a:moveTo>
                    <a:pt x="299" y="0"/>
                  </a:moveTo>
                  <a:cubicBezTo>
                    <a:pt x="99" y="0"/>
                    <a:pt x="0" y="240"/>
                    <a:pt x="142" y="382"/>
                  </a:cubicBezTo>
                  <a:cubicBezTo>
                    <a:pt x="187" y="427"/>
                    <a:pt x="243" y="447"/>
                    <a:pt x="297" y="447"/>
                  </a:cubicBezTo>
                  <a:cubicBezTo>
                    <a:pt x="412" y="447"/>
                    <a:pt x="522" y="358"/>
                    <a:pt x="522" y="223"/>
                  </a:cubicBezTo>
                  <a:cubicBezTo>
                    <a:pt x="522" y="98"/>
                    <a:pt x="423" y="0"/>
                    <a:pt x="299"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p:nvPr/>
          </p:nvSpPr>
          <p:spPr>
            <a:xfrm>
              <a:off x="7560927" y="1396792"/>
              <a:ext cx="17726" cy="17476"/>
            </a:xfrm>
            <a:custGeom>
              <a:avLst/>
              <a:gdLst/>
              <a:ahLst/>
              <a:cxnLst/>
              <a:rect l="l" t="t" r="r" b="b"/>
              <a:pathLst>
                <a:path w="213" h="210" extrusionOk="0">
                  <a:moveTo>
                    <a:pt x="105" y="1"/>
                  </a:moveTo>
                  <a:cubicBezTo>
                    <a:pt x="47" y="1"/>
                    <a:pt x="1" y="47"/>
                    <a:pt x="1" y="105"/>
                  </a:cubicBezTo>
                  <a:cubicBezTo>
                    <a:pt x="1" y="163"/>
                    <a:pt x="47" y="209"/>
                    <a:pt x="105" y="209"/>
                  </a:cubicBezTo>
                  <a:cubicBezTo>
                    <a:pt x="163" y="209"/>
                    <a:pt x="212" y="163"/>
                    <a:pt x="212" y="105"/>
                  </a:cubicBezTo>
                  <a:cubicBezTo>
                    <a:pt x="212" y="47"/>
                    <a:pt x="163"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a:off x="7380339" y="1229769"/>
              <a:ext cx="165941" cy="46603"/>
            </a:xfrm>
            <a:custGeom>
              <a:avLst/>
              <a:gdLst/>
              <a:ahLst/>
              <a:cxnLst/>
              <a:rect l="l" t="t" r="r" b="b"/>
              <a:pathLst>
                <a:path w="1994" h="560" extrusionOk="0">
                  <a:moveTo>
                    <a:pt x="383" y="0"/>
                  </a:moveTo>
                  <a:lnTo>
                    <a:pt x="1" y="389"/>
                  </a:lnTo>
                  <a:lnTo>
                    <a:pt x="1994" y="559"/>
                  </a:lnTo>
                  <a:lnTo>
                    <a:pt x="1780" y="21"/>
                  </a:lnTo>
                  <a:lnTo>
                    <a:pt x="38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a:off x="7284469" y="1223943"/>
              <a:ext cx="136481" cy="15312"/>
            </a:xfrm>
            <a:custGeom>
              <a:avLst/>
              <a:gdLst/>
              <a:ahLst/>
              <a:cxnLst/>
              <a:rect l="l" t="t" r="r" b="b"/>
              <a:pathLst>
                <a:path w="1640" h="184" extrusionOk="0">
                  <a:moveTo>
                    <a:pt x="0" y="1"/>
                  </a:moveTo>
                  <a:lnTo>
                    <a:pt x="0" y="183"/>
                  </a:lnTo>
                  <a:lnTo>
                    <a:pt x="1640" y="183"/>
                  </a:lnTo>
                  <a:lnTo>
                    <a:pt x="1640"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a:off x="7420867" y="1222279"/>
              <a:ext cx="110516" cy="16977"/>
            </a:xfrm>
            <a:custGeom>
              <a:avLst/>
              <a:gdLst/>
              <a:ahLst/>
              <a:cxnLst/>
              <a:rect l="l" t="t" r="r" b="b"/>
              <a:pathLst>
                <a:path w="1328" h="204" extrusionOk="0">
                  <a:moveTo>
                    <a:pt x="1249" y="1"/>
                  </a:moveTo>
                  <a:lnTo>
                    <a:pt x="1" y="21"/>
                  </a:lnTo>
                  <a:lnTo>
                    <a:pt x="1" y="203"/>
                  </a:lnTo>
                  <a:lnTo>
                    <a:pt x="1327" y="203"/>
                  </a:lnTo>
                  <a:lnTo>
                    <a:pt x="124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7284469" y="1215538"/>
              <a:ext cx="240423" cy="8488"/>
            </a:xfrm>
            <a:custGeom>
              <a:avLst/>
              <a:gdLst/>
              <a:ahLst/>
              <a:cxnLst/>
              <a:rect l="l" t="t" r="r" b="b"/>
              <a:pathLst>
                <a:path w="2889" h="102" extrusionOk="0">
                  <a:moveTo>
                    <a:pt x="1431" y="0"/>
                  </a:moveTo>
                  <a:lnTo>
                    <a:pt x="0" y="102"/>
                  </a:lnTo>
                  <a:lnTo>
                    <a:pt x="1640" y="102"/>
                  </a:lnTo>
                  <a:lnTo>
                    <a:pt x="2888" y="82"/>
                  </a:lnTo>
                  <a:lnTo>
                    <a:pt x="14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7"/>
          <p:cNvSpPr/>
          <p:nvPr/>
        </p:nvSpPr>
        <p:spPr>
          <a:xfrm flipH="1">
            <a:off x="-693651" y="2046377"/>
            <a:ext cx="4467841" cy="364480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rot="10800000" flipH="1">
            <a:off x="6203175" y="-242544"/>
            <a:ext cx="3481541" cy="2840158"/>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
    <p:spTree>
      <p:nvGrpSpPr>
        <p:cNvPr id="1" name="Shape 536"/>
        <p:cNvGrpSpPr/>
        <p:nvPr/>
      </p:nvGrpSpPr>
      <p:grpSpPr>
        <a:xfrm>
          <a:off x="0" y="0"/>
          <a:ext cx="0" cy="0"/>
          <a:chOff x="0" y="0"/>
          <a:chExt cx="0" cy="0"/>
        </a:xfrm>
      </p:grpSpPr>
      <p:sp>
        <p:nvSpPr>
          <p:cNvPr id="537" name="Google Shape;537;p22"/>
          <p:cNvSpPr/>
          <p:nvPr/>
        </p:nvSpPr>
        <p:spPr>
          <a:xfrm>
            <a:off x="311700" y="305400"/>
            <a:ext cx="8520600" cy="45327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5688850" y="2511136"/>
            <a:ext cx="2374139" cy="2283391"/>
          </a:xfrm>
          <a:custGeom>
            <a:avLst/>
            <a:gdLst/>
            <a:ahLst/>
            <a:cxnLst/>
            <a:rect l="l" t="t" r="r" b="b"/>
            <a:pathLst>
              <a:path w="18331" h="17631" extrusionOk="0">
                <a:moveTo>
                  <a:pt x="9510" y="0"/>
                </a:moveTo>
                <a:cubicBezTo>
                  <a:pt x="5943" y="0"/>
                  <a:pt x="2734" y="2142"/>
                  <a:pt x="1368" y="5438"/>
                </a:cubicBezTo>
                <a:cubicBezTo>
                  <a:pt x="1" y="8733"/>
                  <a:pt x="757" y="12523"/>
                  <a:pt x="3277" y="15044"/>
                </a:cubicBezTo>
                <a:cubicBezTo>
                  <a:pt x="4963" y="16736"/>
                  <a:pt x="7218" y="17631"/>
                  <a:pt x="9513" y="17631"/>
                </a:cubicBezTo>
                <a:cubicBezTo>
                  <a:pt x="10648" y="17631"/>
                  <a:pt x="11792" y="17412"/>
                  <a:pt x="12883" y="16963"/>
                </a:cubicBezTo>
                <a:cubicBezTo>
                  <a:pt x="16179" y="15596"/>
                  <a:pt x="18330" y="12378"/>
                  <a:pt x="18330" y="8811"/>
                </a:cubicBezTo>
                <a:cubicBezTo>
                  <a:pt x="18330" y="3945"/>
                  <a:pt x="14376" y="0"/>
                  <a:pt x="9510" y="0"/>
                </a:cubicBez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5688839" y="2243500"/>
            <a:ext cx="3455163" cy="2818675"/>
          </a:xfrm>
          <a:custGeom>
            <a:avLst/>
            <a:gdLst/>
            <a:ahLst/>
            <a:cxnLst/>
            <a:rect l="l" t="t" r="r" b="b"/>
            <a:pathLst>
              <a:path w="17914" h="14614" extrusionOk="0">
                <a:moveTo>
                  <a:pt x="15850" y="1"/>
                </a:moveTo>
                <a:cubicBezTo>
                  <a:pt x="11932" y="1"/>
                  <a:pt x="7819" y="1907"/>
                  <a:pt x="9733" y="6646"/>
                </a:cubicBezTo>
                <a:cubicBezTo>
                  <a:pt x="9703" y="7770"/>
                  <a:pt x="7261" y="6898"/>
                  <a:pt x="7561" y="9234"/>
                </a:cubicBezTo>
                <a:cubicBezTo>
                  <a:pt x="7423" y="9218"/>
                  <a:pt x="7295" y="9210"/>
                  <a:pt x="7176" y="9210"/>
                </a:cubicBezTo>
                <a:cubicBezTo>
                  <a:pt x="5892" y="9210"/>
                  <a:pt x="5667" y="10093"/>
                  <a:pt x="5313" y="10262"/>
                </a:cubicBezTo>
                <a:cubicBezTo>
                  <a:pt x="5280" y="10277"/>
                  <a:pt x="5241" y="10284"/>
                  <a:pt x="5198" y="10284"/>
                </a:cubicBezTo>
                <a:cubicBezTo>
                  <a:pt x="4806" y="10284"/>
                  <a:pt x="3995" y="9704"/>
                  <a:pt x="3033" y="9704"/>
                </a:cubicBezTo>
                <a:cubicBezTo>
                  <a:pt x="2404" y="9704"/>
                  <a:pt x="1711" y="9952"/>
                  <a:pt x="1028" y="10775"/>
                </a:cubicBezTo>
                <a:cubicBezTo>
                  <a:pt x="1" y="12016"/>
                  <a:pt x="107" y="13363"/>
                  <a:pt x="941" y="14614"/>
                </a:cubicBezTo>
                <a:lnTo>
                  <a:pt x="12863" y="14614"/>
                </a:lnTo>
                <a:lnTo>
                  <a:pt x="17623" y="14381"/>
                </a:lnTo>
                <a:lnTo>
                  <a:pt x="17913" y="181"/>
                </a:lnTo>
                <a:cubicBezTo>
                  <a:pt x="17256" y="63"/>
                  <a:pt x="16557" y="1"/>
                  <a:pt x="1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txBox="1">
            <a:spLocks noGrp="1"/>
          </p:cNvSpPr>
          <p:nvPr>
            <p:ph type="ctrTitle"/>
          </p:nvPr>
        </p:nvSpPr>
        <p:spPr>
          <a:xfrm>
            <a:off x="726000" y="508000"/>
            <a:ext cx="3846000" cy="105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4000" b="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41" name="Google Shape;541;p22"/>
          <p:cNvSpPr txBox="1">
            <a:spLocks noGrp="1"/>
          </p:cNvSpPr>
          <p:nvPr>
            <p:ph type="subTitle" idx="1"/>
          </p:nvPr>
        </p:nvSpPr>
        <p:spPr>
          <a:xfrm>
            <a:off x="726000" y="1586225"/>
            <a:ext cx="3846000" cy="1053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2800"/>
              <a:buNone/>
              <a:defRPr>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2" name="Google Shape;542;p22"/>
          <p:cNvSpPr txBox="1"/>
          <p:nvPr/>
        </p:nvSpPr>
        <p:spPr>
          <a:xfrm>
            <a:off x="1204200" y="3216988"/>
            <a:ext cx="3367800" cy="7023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 sz="1200">
                <a:solidFill>
                  <a:schemeClr val="lt1"/>
                </a:solidFill>
                <a:latin typeface="Roboto"/>
                <a:ea typeface="Roboto"/>
                <a:cs typeface="Roboto"/>
                <a:sym typeface="Roboto"/>
              </a:rPr>
              <a:t>CREDITS: This presentation template was created by </a:t>
            </a:r>
            <a:r>
              <a:rPr lang="en" sz="1200">
                <a:solidFill>
                  <a:schemeClr val="l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lt1"/>
                </a:solidFill>
                <a:latin typeface="Roboto"/>
                <a:ea typeface="Roboto"/>
                <a:cs typeface="Roboto"/>
                <a:sym typeface="Roboto"/>
              </a:rPr>
              <a:t>, including icons by </a:t>
            </a:r>
            <a:r>
              <a:rPr lang="en" sz="1200">
                <a:solidFill>
                  <a:schemeClr val="l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lt1"/>
                </a:solidFill>
                <a:latin typeface="Roboto"/>
                <a:ea typeface="Roboto"/>
                <a:cs typeface="Roboto"/>
                <a:sym typeface="Roboto"/>
              </a:rPr>
              <a:t>, and infographics &amp; images by </a:t>
            </a:r>
            <a:r>
              <a:rPr lang="en" sz="1200">
                <a:solidFill>
                  <a:schemeClr val="l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lt1"/>
                </a:solidFill>
                <a:latin typeface="Roboto"/>
                <a:ea typeface="Roboto"/>
                <a:cs typeface="Roboto"/>
                <a:sym typeface="Roboto"/>
              </a:rPr>
              <a:t> </a:t>
            </a:r>
            <a:endParaRPr sz="1200">
              <a:solidFill>
                <a:schemeClr val="lt1"/>
              </a:solidFill>
              <a:latin typeface="Roboto"/>
              <a:ea typeface="Roboto"/>
              <a:cs typeface="Roboto"/>
              <a:sym typeface="Roboto"/>
            </a:endParaRPr>
          </a:p>
          <a:p>
            <a:pPr marL="0" marR="0" lvl="0" indent="0" algn="r" rtl="0">
              <a:lnSpc>
                <a:spcPct val="100000"/>
              </a:lnSpc>
              <a:spcBef>
                <a:spcPts val="1600"/>
              </a:spcBef>
              <a:spcAft>
                <a:spcPts val="1600"/>
              </a:spcAft>
              <a:buNone/>
            </a:pPr>
            <a:endParaRPr sz="1200" u="sng">
              <a:solidFill>
                <a:schemeClr val="lt1"/>
              </a:solidFill>
              <a:latin typeface="Roboto"/>
              <a:ea typeface="Roboto"/>
              <a:cs typeface="Roboto"/>
              <a:sym typeface="Robot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17700" y="445025"/>
            <a:ext cx="7908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1pPr>
            <a:lvl2pPr lvl="1">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2pPr>
            <a:lvl3pPr lvl="2">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3pPr>
            <a:lvl4pPr lvl="3">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4pPr>
            <a:lvl5pPr lvl="4">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5pPr>
            <a:lvl6pPr lvl="5">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6pPr>
            <a:lvl7pPr lvl="6">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7pPr>
            <a:lvl8pPr lvl="7">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8pPr>
            <a:lvl9pPr lvl="8">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9pPr>
          </a:lstStyle>
          <a:p>
            <a:endParaRPr/>
          </a:p>
        </p:txBody>
      </p:sp>
      <p:sp>
        <p:nvSpPr>
          <p:cNvPr id="7" name="Google Shape;7;p1"/>
          <p:cNvSpPr txBox="1">
            <a:spLocks noGrp="1"/>
          </p:cNvSpPr>
          <p:nvPr>
            <p:ph type="body" idx="1"/>
          </p:nvPr>
        </p:nvSpPr>
        <p:spPr>
          <a:xfrm>
            <a:off x="617700" y="1152475"/>
            <a:ext cx="7908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7" r:id="rId5"/>
    <p:sldLayoutId id="2147483658" r:id="rId6"/>
    <p:sldLayoutId id="2147483659" r:id="rId7"/>
    <p:sldLayoutId id="2147483663" r:id="rId8"/>
    <p:sldLayoutId id="2147483668" r:id="rId9"/>
    <p:sldLayoutId id="2147483670" r:id="rId10"/>
    <p:sldLayoutId id="2147483671" r:id="rId11"/>
    <p:sldLayoutId id="2147483672" r:id="rId12"/>
    <p:sldLayoutId id="2147483673" r:id="rId13"/>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30"/>
          <p:cNvSpPr txBox="1">
            <a:spLocks noGrp="1"/>
          </p:cNvSpPr>
          <p:nvPr>
            <p:ph type="ctrTitle"/>
          </p:nvPr>
        </p:nvSpPr>
        <p:spPr>
          <a:xfrm>
            <a:off x="3280388" y="1928725"/>
            <a:ext cx="40410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effectLst>
                  <a:outerShdw blurRad="38100" dist="38100" dir="2700000" algn="tl">
                    <a:srgbClr val="000000">
                      <a:alpha val="43137"/>
                    </a:srgbClr>
                  </a:outerShdw>
                </a:effectLst>
              </a:rPr>
              <a:t>A</a:t>
            </a:r>
            <a:r>
              <a:rPr lang="en" b="1" dirty="0">
                <a:effectLst>
                  <a:outerShdw blurRad="38100" dist="38100" dir="2700000" algn="tl">
                    <a:srgbClr val="000000">
                      <a:alpha val="43137"/>
                    </a:srgbClr>
                  </a:outerShdw>
                </a:effectLst>
              </a:rPr>
              <a:t>irlines</a:t>
            </a:r>
            <a:br>
              <a:rPr lang="en" b="1" dirty="0">
                <a:effectLst>
                  <a:outerShdw blurRad="38100" dist="38100" dir="2700000" algn="tl">
                    <a:srgbClr val="000000">
                      <a:alpha val="43137"/>
                    </a:srgbClr>
                  </a:outerShdw>
                </a:effectLst>
              </a:rPr>
            </a:br>
            <a:r>
              <a:rPr lang="en" b="1" dirty="0">
                <a:effectLst>
                  <a:outerShdw blurRad="38100" dist="38100" dir="2700000" algn="tl">
                    <a:srgbClr val="000000">
                      <a:alpha val="43137"/>
                    </a:srgbClr>
                  </a:outerShdw>
                </a:effectLst>
              </a:rPr>
              <a:t>Reservation </a:t>
            </a:r>
            <a:br>
              <a:rPr lang="en" b="1" dirty="0">
                <a:effectLst>
                  <a:outerShdw blurRad="38100" dist="38100" dir="2700000" algn="tl">
                    <a:srgbClr val="000000">
                      <a:alpha val="43137"/>
                    </a:srgbClr>
                  </a:outerShdw>
                </a:effectLst>
              </a:rPr>
            </a:br>
            <a:r>
              <a:rPr lang="en" b="1" dirty="0">
                <a:effectLst>
                  <a:outerShdw blurRad="38100" dist="38100" dir="2700000" algn="tl">
                    <a:srgbClr val="000000">
                      <a:alpha val="43137"/>
                    </a:srgbClr>
                  </a:outerShdw>
                </a:effectLst>
              </a:rPr>
              <a:t>System </a:t>
            </a:r>
            <a:endParaRPr b="1"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80FA88-5F49-D585-1EB8-E6409A83BF3B}"/>
              </a:ext>
            </a:extLst>
          </p:cNvPr>
          <p:cNvPicPr>
            <a:picLocks noChangeAspect="1"/>
          </p:cNvPicPr>
          <p:nvPr/>
        </p:nvPicPr>
        <p:blipFill rotWithShape="1">
          <a:blip r:embed="rId2"/>
          <a:srcRect l="3357" t="8195" r="59689" b="7222"/>
          <a:stretch/>
        </p:blipFill>
        <p:spPr>
          <a:xfrm>
            <a:off x="385762" y="396477"/>
            <a:ext cx="3064669" cy="4350545"/>
          </a:xfrm>
          <a:prstGeom prst="rect">
            <a:avLst/>
          </a:prstGeom>
        </p:spPr>
      </p:pic>
      <p:pic>
        <p:nvPicPr>
          <p:cNvPr id="7" name="Picture 6">
            <a:extLst>
              <a:ext uri="{FF2B5EF4-FFF2-40B4-BE49-F238E27FC236}">
                <a16:creationId xmlns:a16="http://schemas.microsoft.com/office/drawing/2014/main" id="{778C8B59-954D-542F-4AB3-A7D31CBF0AC0}"/>
              </a:ext>
            </a:extLst>
          </p:cNvPr>
          <p:cNvPicPr>
            <a:picLocks noChangeAspect="1"/>
          </p:cNvPicPr>
          <p:nvPr/>
        </p:nvPicPr>
        <p:blipFill rotWithShape="1">
          <a:blip r:embed="rId3"/>
          <a:srcRect l="6016" t="7708" r="62109" b="7708"/>
          <a:stretch/>
        </p:blipFill>
        <p:spPr>
          <a:xfrm>
            <a:off x="3257552" y="396477"/>
            <a:ext cx="2914650" cy="4350546"/>
          </a:xfrm>
          <a:prstGeom prst="rect">
            <a:avLst/>
          </a:prstGeom>
        </p:spPr>
      </p:pic>
      <p:pic>
        <p:nvPicPr>
          <p:cNvPr id="9" name="Picture 8">
            <a:extLst>
              <a:ext uri="{FF2B5EF4-FFF2-40B4-BE49-F238E27FC236}">
                <a16:creationId xmlns:a16="http://schemas.microsoft.com/office/drawing/2014/main" id="{E4445461-74E0-A4FD-CE40-AF04E7768369}"/>
              </a:ext>
            </a:extLst>
          </p:cNvPr>
          <p:cNvPicPr>
            <a:picLocks noChangeAspect="1"/>
          </p:cNvPicPr>
          <p:nvPr/>
        </p:nvPicPr>
        <p:blipFill rotWithShape="1">
          <a:blip r:embed="rId4"/>
          <a:srcRect l="5781" t="8889" r="47969" b="7708"/>
          <a:stretch/>
        </p:blipFill>
        <p:spPr>
          <a:xfrm>
            <a:off x="6043611" y="396476"/>
            <a:ext cx="2814639" cy="4350545"/>
          </a:xfrm>
          <a:prstGeom prst="rect">
            <a:avLst/>
          </a:prstGeom>
        </p:spPr>
      </p:pic>
      <p:cxnSp>
        <p:nvCxnSpPr>
          <p:cNvPr id="11" name="Straight Connector 10">
            <a:extLst>
              <a:ext uri="{FF2B5EF4-FFF2-40B4-BE49-F238E27FC236}">
                <a16:creationId xmlns:a16="http://schemas.microsoft.com/office/drawing/2014/main" id="{387C1E35-BBC8-D477-1DC0-DF8593414A01}"/>
              </a:ext>
            </a:extLst>
          </p:cNvPr>
          <p:cNvCxnSpPr/>
          <p:nvPr/>
        </p:nvCxnSpPr>
        <p:spPr>
          <a:xfrm>
            <a:off x="3257552" y="396476"/>
            <a:ext cx="0" cy="4350545"/>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1902B4EB-310D-7CA1-F4BA-A0FB1FCD81B4}"/>
              </a:ext>
            </a:extLst>
          </p:cNvPr>
          <p:cNvPicPr>
            <a:picLocks noChangeAspect="1"/>
          </p:cNvPicPr>
          <p:nvPr/>
        </p:nvPicPr>
        <p:blipFill>
          <a:blip r:embed="rId5"/>
          <a:stretch>
            <a:fillRect/>
          </a:stretch>
        </p:blipFill>
        <p:spPr>
          <a:xfrm>
            <a:off x="6016176" y="380046"/>
            <a:ext cx="54869" cy="4383404"/>
          </a:xfrm>
          <a:prstGeom prst="rect">
            <a:avLst/>
          </a:prstGeom>
        </p:spPr>
      </p:pic>
    </p:spTree>
    <p:extLst>
      <p:ext uri="{BB962C8B-B14F-4D97-AF65-F5344CB8AC3E}">
        <p14:creationId xmlns:p14="http://schemas.microsoft.com/office/powerpoint/2010/main" val="995547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87C1E35-BBC8-D477-1DC0-DF8593414A01}"/>
              </a:ext>
            </a:extLst>
          </p:cNvPr>
          <p:cNvCxnSpPr/>
          <p:nvPr/>
        </p:nvCxnSpPr>
        <p:spPr>
          <a:xfrm>
            <a:off x="3257552" y="396476"/>
            <a:ext cx="0" cy="4350545"/>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1902B4EB-310D-7CA1-F4BA-A0FB1FCD81B4}"/>
              </a:ext>
            </a:extLst>
          </p:cNvPr>
          <p:cNvPicPr>
            <a:picLocks noChangeAspect="1"/>
          </p:cNvPicPr>
          <p:nvPr/>
        </p:nvPicPr>
        <p:blipFill>
          <a:blip r:embed="rId2"/>
          <a:stretch>
            <a:fillRect/>
          </a:stretch>
        </p:blipFill>
        <p:spPr>
          <a:xfrm>
            <a:off x="6016176" y="380046"/>
            <a:ext cx="54869" cy="4383404"/>
          </a:xfrm>
          <a:prstGeom prst="rect">
            <a:avLst/>
          </a:prstGeom>
        </p:spPr>
      </p:pic>
      <p:pic>
        <p:nvPicPr>
          <p:cNvPr id="3" name="Picture 2">
            <a:extLst>
              <a:ext uri="{FF2B5EF4-FFF2-40B4-BE49-F238E27FC236}">
                <a16:creationId xmlns:a16="http://schemas.microsoft.com/office/drawing/2014/main" id="{4541B890-D9ED-2CF2-3040-CDEB24E3EC73}"/>
              </a:ext>
            </a:extLst>
          </p:cNvPr>
          <p:cNvPicPr>
            <a:picLocks noChangeAspect="1"/>
          </p:cNvPicPr>
          <p:nvPr/>
        </p:nvPicPr>
        <p:blipFill rotWithShape="1">
          <a:blip r:embed="rId3"/>
          <a:srcRect l="6231" t="9862" r="56600" b="7708"/>
          <a:stretch/>
        </p:blipFill>
        <p:spPr>
          <a:xfrm>
            <a:off x="335755" y="380046"/>
            <a:ext cx="2893325" cy="4311609"/>
          </a:xfrm>
          <a:prstGeom prst="rect">
            <a:avLst/>
          </a:prstGeom>
        </p:spPr>
      </p:pic>
      <p:pic>
        <p:nvPicPr>
          <p:cNvPr id="6" name="Picture 5">
            <a:extLst>
              <a:ext uri="{FF2B5EF4-FFF2-40B4-BE49-F238E27FC236}">
                <a16:creationId xmlns:a16="http://schemas.microsoft.com/office/drawing/2014/main" id="{5B77F860-ED3D-7E48-EB60-73BD3219083D}"/>
              </a:ext>
            </a:extLst>
          </p:cNvPr>
          <p:cNvPicPr>
            <a:picLocks noChangeAspect="1"/>
          </p:cNvPicPr>
          <p:nvPr/>
        </p:nvPicPr>
        <p:blipFill rotWithShape="1">
          <a:blip r:embed="rId4"/>
          <a:srcRect l="7272" t="8784" r="53800" b="6632"/>
          <a:stretch/>
        </p:blipFill>
        <p:spPr>
          <a:xfrm>
            <a:off x="3124628" y="368792"/>
            <a:ext cx="2891548" cy="4334116"/>
          </a:xfrm>
          <a:prstGeom prst="rect">
            <a:avLst/>
          </a:prstGeom>
        </p:spPr>
      </p:pic>
      <p:pic>
        <p:nvPicPr>
          <p:cNvPr id="10" name="Picture 9">
            <a:extLst>
              <a:ext uri="{FF2B5EF4-FFF2-40B4-BE49-F238E27FC236}">
                <a16:creationId xmlns:a16="http://schemas.microsoft.com/office/drawing/2014/main" id="{011688B2-8AB2-D441-B313-417A769E0005}"/>
              </a:ext>
            </a:extLst>
          </p:cNvPr>
          <p:cNvPicPr>
            <a:picLocks noChangeAspect="1"/>
          </p:cNvPicPr>
          <p:nvPr/>
        </p:nvPicPr>
        <p:blipFill rotWithShape="1">
          <a:blip r:embed="rId5"/>
          <a:srcRect l="6399" t="8566" r="49001" b="7170"/>
          <a:stretch/>
        </p:blipFill>
        <p:spPr>
          <a:xfrm>
            <a:off x="6043611" y="357542"/>
            <a:ext cx="2814526" cy="4334113"/>
          </a:xfrm>
          <a:prstGeom prst="rect">
            <a:avLst/>
          </a:prstGeom>
        </p:spPr>
      </p:pic>
      <p:pic>
        <p:nvPicPr>
          <p:cNvPr id="13" name="Picture 12">
            <a:extLst>
              <a:ext uri="{FF2B5EF4-FFF2-40B4-BE49-F238E27FC236}">
                <a16:creationId xmlns:a16="http://schemas.microsoft.com/office/drawing/2014/main" id="{1DDCCD14-0C3E-FAC5-831E-561D3E687E25}"/>
              </a:ext>
            </a:extLst>
          </p:cNvPr>
          <p:cNvPicPr>
            <a:picLocks noChangeAspect="1"/>
          </p:cNvPicPr>
          <p:nvPr/>
        </p:nvPicPr>
        <p:blipFill>
          <a:blip r:embed="rId2"/>
          <a:stretch>
            <a:fillRect/>
          </a:stretch>
        </p:blipFill>
        <p:spPr>
          <a:xfrm>
            <a:off x="3168915" y="391304"/>
            <a:ext cx="54869" cy="4383404"/>
          </a:xfrm>
          <a:prstGeom prst="rect">
            <a:avLst/>
          </a:prstGeom>
        </p:spPr>
      </p:pic>
    </p:spTree>
    <p:extLst>
      <p:ext uri="{BB962C8B-B14F-4D97-AF65-F5344CB8AC3E}">
        <p14:creationId xmlns:p14="http://schemas.microsoft.com/office/powerpoint/2010/main" val="3316322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CB96F5-E12F-1BA4-585C-C9BA360EE037}"/>
              </a:ext>
            </a:extLst>
          </p:cNvPr>
          <p:cNvPicPr>
            <a:picLocks noChangeAspect="1"/>
          </p:cNvPicPr>
          <p:nvPr/>
        </p:nvPicPr>
        <p:blipFill rotWithShape="1">
          <a:blip r:embed="rId2"/>
          <a:srcRect l="5333" t="8296" r="60133" b="7318"/>
          <a:stretch/>
        </p:blipFill>
        <p:spPr>
          <a:xfrm>
            <a:off x="353568" y="401574"/>
            <a:ext cx="2694432" cy="4340352"/>
          </a:xfrm>
          <a:prstGeom prst="rect">
            <a:avLst/>
          </a:prstGeom>
        </p:spPr>
      </p:pic>
      <p:pic>
        <p:nvPicPr>
          <p:cNvPr id="7" name="Picture 6">
            <a:extLst>
              <a:ext uri="{FF2B5EF4-FFF2-40B4-BE49-F238E27FC236}">
                <a16:creationId xmlns:a16="http://schemas.microsoft.com/office/drawing/2014/main" id="{9598EF2B-5F1E-C1F2-B085-E029DB9DA4E7}"/>
              </a:ext>
            </a:extLst>
          </p:cNvPr>
          <p:cNvPicPr>
            <a:picLocks noChangeAspect="1"/>
          </p:cNvPicPr>
          <p:nvPr/>
        </p:nvPicPr>
        <p:blipFill rotWithShape="1">
          <a:blip r:embed="rId3"/>
          <a:srcRect l="3867" t="7807" r="58000" b="7807"/>
          <a:stretch/>
        </p:blipFill>
        <p:spPr>
          <a:xfrm>
            <a:off x="3048000" y="401574"/>
            <a:ext cx="2950464" cy="4340352"/>
          </a:xfrm>
          <a:prstGeom prst="rect">
            <a:avLst/>
          </a:prstGeom>
        </p:spPr>
      </p:pic>
      <p:pic>
        <p:nvPicPr>
          <p:cNvPr id="9" name="Picture 8">
            <a:extLst>
              <a:ext uri="{FF2B5EF4-FFF2-40B4-BE49-F238E27FC236}">
                <a16:creationId xmlns:a16="http://schemas.microsoft.com/office/drawing/2014/main" id="{B79201AB-C8FE-702D-7C37-3600D6799E01}"/>
              </a:ext>
            </a:extLst>
          </p:cNvPr>
          <p:cNvPicPr>
            <a:picLocks noChangeAspect="1"/>
          </p:cNvPicPr>
          <p:nvPr/>
        </p:nvPicPr>
        <p:blipFill rotWithShape="1">
          <a:blip r:embed="rId4"/>
          <a:srcRect l="13733" t="7808" r="42000" b="7806"/>
          <a:stretch/>
        </p:blipFill>
        <p:spPr>
          <a:xfrm>
            <a:off x="5742432" y="401574"/>
            <a:ext cx="3157728" cy="4340352"/>
          </a:xfrm>
          <a:prstGeom prst="rect">
            <a:avLst/>
          </a:prstGeom>
        </p:spPr>
      </p:pic>
      <p:pic>
        <p:nvPicPr>
          <p:cNvPr id="14" name="Picture 13">
            <a:extLst>
              <a:ext uri="{FF2B5EF4-FFF2-40B4-BE49-F238E27FC236}">
                <a16:creationId xmlns:a16="http://schemas.microsoft.com/office/drawing/2014/main" id="{4511FC75-9A56-5A40-617F-78ABE33F0CB1}"/>
              </a:ext>
            </a:extLst>
          </p:cNvPr>
          <p:cNvPicPr>
            <a:picLocks noChangeAspect="1"/>
          </p:cNvPicPr>
          <p:nvPr/>
        </p:nvPicPr>
        <p:blipFill>
          <a:blip r:embed="rId5"/>
          <a:stretch>
            <a:fillRect/>
          </a:stretch>
        </p:blipFill>
        <p:spPr>
          <a:xfrm>
            <a:off x="3020565" y="391304"/>
            <a:ext cx="54869" cy="4383404"/>
          </a:xfrm>
          <a:prstGeom prst="rect">
            <a:avLst/>
          </a:prstGeom>
        </p:spPr>
      </p:pic>
      <p:pic>
        <p:nvPicPr>
          <p:cNvPr id="15" name="Picture 14">
            <a:extLst>
              <a:ext uri="{FF2B5EF4-FFF2-40B4-BE49-F238E27FC236}">
                <a16:creationId xmlns:a16="http://schemas.microsoft.com/office/drawing/2014/main" id="{1D99BB16-FF52-D981-D6B1-A3B59C210D6E}"/>
              </a:ext>
            </a:extLst>
          </p:cNvPr>
          <p:cNvPicPr>
            <a:picLocks noChangeAspect="1"/>
          </p:cNvPicPr>
          <p:nvPr/>
        </p:nvPicPr>
        <p:blipFill>
          <a:blip r:embed="rId5"/>
          <a:stretch>
            <a:fillRect/>
          </a:stretch>
        </p:blipFill>
        <p:spPr>
          <a:xfrm>
            <a:off x="5742432" y="391304"/>
            <a:ext cx="54869" cy="4383404"/>
          </a:xfrm>
          <a:prstGeom prst="rect">
            <a:avLst/>
          </a:prstGeom>
        </p:spPr>
      </p:pic>
    </p:spTree>
    <p:extLst>
      <p:ext uri="{BB962C8B-B14F-4D97-AF65-F5344CB8AC3E}">
        <p14:creationId xmlns:p14="http://schemas.microsoft.com/office/powerpoint/2010/main" val="4147635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2AD352-7183-4EEB-0E61-67C542DBB051}"/>
              </a:ext>
            </a:extLst>
          </p:cNvPr>
          <p:cNvPicPr>
            <a:picLocks noChangeAspect="1"/>
          </p:cNvPicPr>
          <p:nvPr/>
        </p:nvPicPr>
        <p:blipFill rotWithShape="1">
          <a:blip r:embed="rId2"/>
          <a:srcRect l="10799" t="7822" r="41067" b="5659"/>
          <a:stretch/>
        </p:blipFill>
        <p:spPr>
          <a:xfrm>
            <a:off x="292608" y="346710"/>
            <a:ext cx="3413760" cy="4450080"/>
          </a:xfrm>
          <a:prstGeom prst="rect">
            <a:avLst/>
          </a:prstGeom>
        </p:spPr>
      </p:pic>
      <p:pic>
        <p:nvPicPr>
          <p:cNvPr id="6" name="Picture 5">
            <a:extLst>
              <a:ext uri="{FF2B5EF4-FFF2-40B4-BE49-F238E27FC236}">
                <a16:creationId xmlns:a16="http://schemas.microsoft.com/office/drawing/2014/main" id="{F5FCF70B-2FBA-3579-FBDF-C79B18519107}"/>
              </a:ext>
            </a:extLst>
          </p:cNvPr>
          <p:cNvPicPr>
            <a:picLocks noChangeAspect="1"/>
          </p:cNvPicPr>
          <p:nvPr/>
        </p:nvPicPr>
        <p:blipFill rotWithShape="1">
          <a:blip r:embed="rId3"/>
          <a:srcRect l="19333" t="10193" r="40667" b="6741"/>
          <a:stretch/>
        </p:blipFill>
        <p:spPr>
          <a:xfrm>
            <a:off x="4828032" y="346710"/>
            <a:ext cx="3657600" cy="4450080"/>
          </a:xfrm>
          <a:prstGeom prst="rect">
            <a:avLst/>
          </a:prstGeom>
        </p:spPr>
      </p:pic>
    </p:spTree>
    <p:extLst>
      <p:ext uri="{BB962C8B-B14F-4D97-AF65-F5344CB8AC3E}">
        <p14:creationId xmlns:p14="http://schemas.microsoft.com/office/powerpoint/2010/main" val="1219405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BB8F98-A779-EF3E-7635-4BE68B1FC30A}"/>
              </a:ext>
            </a:extLst>
          </p:cNvPr>
          <p:cNvPicPr>
            <a:picLocks noChangeAspect="1"/>
          </p:cNvPicPr>
          <p:nvPr/>
        </p:nvPicPr>
        <p:blipFill rotWithShape="1">
          <a:blip r:embed="rId2"/>
          <a:srcRect l="3600" t="8060" r="40400" b="9927"/>
          <a:stretch/>
        </p:blipFill>
        <p:spPr>
          <a:xfrm>
            <a:off x="1499616" y="462534"/>
            <a:ext cx="5120640" cy="4218432"/>
          </a:xfrm>
          <a:prstGeom prst="rect">
            <a:avLst/>
          </a:prstGeom>
        </p:spPr>
      </p:pic>
    </p:spTree>
    <p:extLst>
      <p:ext uri="{BB962C8B-B14F-4D97-AF65-F5344CB8AC3E}">
        <p14:creationId xmlns:p14="http://schemas.microsoft.com/office/powerpoint/2010/main" val="14393925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22EB51-0A3C-BC09-167C-8732DA61B19E}"/>
              </a:ext>
            </a:extLst>
          </p:cNvPr>
          <p:cNvPicPr>
            <a:picLocks noChangeAspect="1"/>
          </p:cNvPicPr>
          <p:nvPr/>
        </p:nvPicPr>
        <p:blipFill rotWithShape="1">
          <a:blip r:embed="rId2"/>
          <a:srcRect t="24038" r="57867"/>
          <a:stretch/>
        </p:blipFill>
        <p:spPr>
          <a:xfrm>
            <a:off x="341376" y="353568"/>
            <a:ext cx="3852672" cy="3422332"/>
          </a:xfrm>
          <a:prstGeom prst="rect">
            <a:avLst/>
          </a:prstGeom>
        </p:spPr>
      </p:pic>
      <p:pic>
        <p:nvPicPr>
          <p:cNvPr id="6" name="Picture 5">
            <a:extLst>
              <a:ext uri="{FF2B5EF4-FFF2-40B4-BE49-F238E27FC236}">
                <a16:creationId xmlns:a16="http://schemas.microsoft.com/office/drawing/2014/main" id="{2E6BB4F5-EE61-3F25-4690-E304E123FFFD}"/>
              </a:ext>
            </a:extLst>
          </p:cNvPr>
          <p:cNvPicPr>
            <a:picLocks noChangeAspect="1"/>
          </p:cNvPicPr>
          <p:nvPr/>
        </p:nvPicPr>
        <p:blipFill rotWithShape="1">
          <a:blip r:embed="rId3"/>
          <a:srcRect l="-1" t="6447" r="73334"/>
          <a:stretch/>
        </p:blipFill>
        <p:spPr>
          <a:xfrm>
            <a:off x="4194048" y="353568"/>
            <a:ext cx="2438400" cy="4436364"/>
          </a:xfrm>
          <a:prstGeom prst="rect">
            <a:avLst/>
          </a:prstGeom>
        </p:spPr>
      </p:pic>
      <p:pic>
        <p:nvPicPr>
          <p:cNvPr id="8" name="Picture 7">
            <a:extLst>
              <a:ext uri="{FF2B5EF4-FFF2-40B4-BE49-F238E27FC236}">
                <a16:creationId xmlns:a16="http://schemas.microsoft.com/office/drawing/2014/main" id="{952BF8F2-5FB9-66A1-E357-3DD0F79FC325}"/>
              </a:ext>
            </a:extLst>
          </p:cNvPr>
          <p:cNvPicPr>
            <a:picLocks noChangeAspect="1"/>
          </p:cNvPicPr>
          <p:nvPr/>
        </p:nvPicPr>
        <p:blipFill rotWithShape="1">
          <a:blip r:embed="rId4"/>
          <a:srcRect t="38" r="74667"/>
          <a:stretch/>
        </p:blipFill>
        <p:spPr>
          <a:xfrm>
            <a:off x="6486144" y="353568"/>
            <a:ext cx="2316480" cy="3803808"/>
          </a:xfrm>
          <a:prstGeom prst="rect">
            <a:avLst/>
          </a:prstGeom>
        </p:spPr>
      </p:pic>
      <p:cxnSp>
        <p:nvCxnSpPr>
          <p:cNvPr id="12" name="Straight Connector 11">
            <a:extLst>
              <a:ext uri="{FF2B5EF4-FFF2-40B4-BE49-F238E27FC236}">
                <a16:creationId xmlns:a16="http://schemas.microsoft.com/office/drawing/2014/main" id="{F8F49C2B-39FC-DAA8-0335-F38E6AF3478E}"/>
              </a:ext>
            </a:extLst>
          </p:cNvPr>
          <p:cNvCxnSpPr/>
          <p:nvPr/>
        </p:nvCxnSpPr>
        <p:spPr>
          <a:xfrm>
            <a:off x="6486144" y="353568"/>
            <a:ext cx="57531" cy="4409884"/>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7E62928-D6EE-9525-E198-3C0F19C1F3CE}"/>
              </a:ext>
            </a:extLst>
          </p:cNvPr>
          <p:cNvCxnSpPr/>
          <p:nvPr/>
        </p:nvCxnSpPr>
        <p:spPr>
          <a:xfrm>
            <a:off x="4165282" y="366808"/>
            <a:ext cx="57531" cy="4409884"/>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0293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132003-19F0-90E6-522A-7B59A21C1BB5}"/>
              </a:ext>
            </a:extLst>
          </p:cNvPr>
          <p:cNvPicPr>
            <a:picLocks noChangeAspect="1"/>
          </p:cNvPicPr>
          <p:nvPr/>
        </p:nvPicPr>
        <p:blipFill rotWithShape="1">
          <a:blip r:embed="rId2"/>
          <a:srcRect t="9046" r="56533"/>
          <a:stretch/>
        </p:blipFill>
        <p:spPr>
          <a:xfrm>
            <a:off x="292608" y="447056"/>
            <a:ext cx="3974592" cy="4249388"/>
          </a:xfrm>
          <a:prstGeom prst="rect">
            <a:avLst/>
          </a:prstGeom>
        </p:spPr>
      </p:pic>
      <p:pic>
        <p:nvPicPr>
          <p:cNvPr id="7" name="Picture 6">
            <a:extLst>
              <a:ext uri="{FF2B5EF4-FFF2-40B4-BE49-F238E27FC236}">
                <a16:creationId xmlns:a16="http://schemas.microsoft.com/office/drawing/2014/main" id="{8CDE653A-83BC-B0D5-4D50-288D0FE479F7}"/>
              </a:ext>
            </a:extLst>
          </p:cNvPr>
          <p:cNvPicPr>
            <a:picLocks noChangeAspect="1"/>
          </p:cNvPicPr>
          <p:nvPr/>
        </p:nvPicPr>
        <p:blipFill rotWithShape="1">
          <a:blip r:embed="rId3"/>
          <a:srcRect t="1055" r="75200" b="1"/>
          <a:stretch/>
        </p:blipFill>
        <p:spPr>
          <a:xfrm>
            <a:off x="4267200" y="447056"/>
            <a:ext cx="2267712" cy="4249388"/>
          </a:xfrm>
          <a:prstGeom prst="rect">
            <a:avLst/>
          </a:prstGeom>
        </p:spPr>
      </p:pic>
      <p:pic>
        <p:nvPicPr>
          <p:cNvPr id="12" name="Picture 11">
            <a:extLst>
              <a:ext uri="{FF2B5EF4-FFF2-40B4-BE49-F238E27FC236}">
                <a16:creationId xmlns:a16="http://schemas.microsoft.com/office/drawing/2014/main" id="{C3774814-F504-CCE7-713D-C66C8A201877}"/>
              </a:ext>
            </a:extLst>
          </p:cNvPr>
          <p:cNvPicPr>
            <a:picLocks noChangeAspect="1"/>
          </p:cNvPicPr>
          <p:nvPr/>
        </p:nvPicPr>
        <p:blipFill rotWithShape="1">
          <a:blip r:embed="rId4"/>
          <a:srcRect r="74133"/>
          <a:stretch/>
        </p:blipFill>
        <p:spPr>
          <a:xfrm>
            <a:off x="6534912" y="1800844"/>
            <a:ext cx="2365248" cy="2895600"/>
          </a:xfrm>
          <a:prstGeom prst="rect">
            <a:avLst/>
          </a:prstGeom>
        </p:spPr>
      </p:pic>
      <p:cxnSp>
        <p:nvCxnSpPr>
          <p:cNvPr id="14" name="Straight Connector 13">
            <a:extLst>
              <a:ext uri="{FF2B5EF4-FFF2-40B4-BE49-F238E27FC236}">
                <a16:creationId xmlns:a16="http://schemas.microsoft.com/office/drawing/2014/main" id="{30411CA7-FFF4-99DD-CE46-A9D7CE62B587}"/>
              </a:ext>
            </a:extLst>
          </p:cNvPr>
          <p:cNvCxnSpPr/>
          <p:nvPr/>
        </p:nvCxnSpPr>
        <p:spPr>
          <a:xfrm>
            <a:off x="4171950" y="447056"/>
            <a:ext cx="0" cy="4182094"/>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BD0532A-4716-DB68-DF55-85662D9A6D20}"/>
              </a:ext>
            </a:extLst>
          </p:cNvPr>
          <p:cNvCxnSpPr/>
          <p:nvPr/>
        </p:nvCxnSpPr>
        <p:spPr>
          <a:xfrm>
            <a:off x="6534912" y="447056"/>
            <a:ext cx="0" cy="4182094"/>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2011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66CDF3-90E4-6C53-88BF-0C835F0D6B69}"/>
              </a:ext>
            </a:extLst>
          </p:cNvPr>
          <p:cNvPicPr>
            <a:picLocks noChangeAspect="1"/>
          </p:cNvPicPr>
          <p:nvPr/>
        </p:nvPicPr>
        <p:blipFill rotWithShape="1">
          <a:blip r:embed="rId2"/>
          <a:srcRect r="35867"/>
          <a:stretch/>
        </p:blipFill>
        <p:spPr>
          <a:xfrm>
            <a:off x="841248" y="821436"/>
            <a:ext cx="5864352" cy="3695700"/>
          </a:xfrm>
          <a:prstGeom prst="rect">
            <a:avLst/>
          </a:prstGeom>
        </p:spPr>
      </p:pic>
    </p:spTree>
    <p:extLst>
      <p:ext uri="{BB962C8B-B14F-4D97-AF65-F5344CB8AC3E}">
        <p14:creationId xmlns:p14="http://schemas.microsoft.com/office/powerpoint/2010/main" val="494319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592F81-D485-F769-22FA-30ECCEAD9FC9}"/>
              </a:ext>
            </a:extLst>
          </p:cNvPr>
          <p:cNvSpPr>
            <a:spLocks noGrp="1"/>
          </p:cNvSpPr>
          <p:nvPr>
            <p:ph type="body" idx="1"/>
          </p:nvPr>
        </p:nvSpPr>
        <p:spPr>
          <a:xfrm flipH="1">
            <a:off x="2970244" y="1398363"/>
            <a:ext cx="4132200" cy="2632200"/>
          </a:xfrm>
        </p:spPr>
        <p:txBody>
          <a:bodyPr/>
          <a:lstStyle/>
          <a:p>
            <a:r>
              <a:rPr lang="en-US" b="1" u="sng" dirty="0">
                <a:solidFill>
                  <a:schemeClr val="accent2">
                    <a:lumMod val="60000"/>
                    <a:lumOff val="40000"/>
                  </a:schemeClr>
                </a:solidFill>
              </a:rPr>
              <a:t>Entering Record </a:t>
            </a:r>
            <a:r>
              <a:rPr lang="en-US" dirty="0"/>
              <a:t>: Entry of each record is done manually each time the record is done manual each time the record is maintained on paper and it maximizes the maintenance of additional files. </a:t>
            </a:r>
          </a:p>
          <a:p>
            <a:r>
              <a:rPr lang="en-US" b="1" u="sng" dirty="0">
                <a:solidFill>
                  <a:schemeClr val="accent2">
                    <a:lumMod val="60000"/>
                    <a:lumOff val="40000"/>
                  </a:schemeClr>
                </a:solidFill>
              </a:rPr>
              <a:t>Searching the record</a:t>
            </a:r>
            <a:r>
              <a:rPr lang="en-US" dirty="0"/>
              <a:t> :Due to absence of unique identification of a flight, the searching of record takes much time and increases the time wastage. </a:t>
            </a:r>
          </a:p>
          <a:p>
            <a:r>
              <a:rPr lang="en-US" b="1" u="sng" dirty="0">
                <a:solidFill>
                  <a:schemeClr val="accent2">
                    <a:lumMod val="60000"/>
                    <a:lumOff val="40000"/>
                  </a:schemeClr>
                </a:solidFill>
              </a:rPr>
              <a:t>Deleting the Record </a:t>
            </a:r>
            <a:r>
              <a:rPr lang="en-US" dirty="0"/>
              <a:t>:In the current system the concept of deleting record is tedious.</a:t>
            </a:r>
          </a:p>
          <a:p>
            <a:r>
              <a:rPr lang="en-US" b="1" u="sng" dirty="0">
                <a:solidFill>
                  <a:schemeClr val="accent2">
                    <a:lumMod val="60000"/>
                    <a:lumOff val="40000"/>
                  </a:schemeClr>
                </a:solidFill>
              </a:rPr>
              <a:t>Modification of Records :</a:t>
            </a:r>
            <a:r>
              <a:rPr lang="en-US" dirty="0"/>
              <a:t>If</a:t>
            </a:r>
            <a:r>
              <a:rPr lang="en-US" b="1" u="sng" dirty="0">
                <a:solidFill>
                  <a:schemeClr val="accent2">
                    <a:lumMod val="60000"/>
                    <a:lumOff val="40000"/>
                  </a:schemeClr>
                </a:solidFill>
              </a:rPr>
              <a:t> </a:t>
            </a:r>
            <a:r>
              <a:rPr lang="en-US" dirty="0"/>
              <a:t>any modification is required it is done directly on the documents being preserved in correspondence to account information.</a:t>
            </a:r>
          </a:p>
        </p:txBody>
      </p:sp>
      <p:sp>
        <p:nvSpPr>
          <p:cNvPr id="3" name="Title 2">
            <a:extLst>
              <a:ext uri="{FF2B5EF4-FFF2-40B4-BE49-F238E27FC236}">
                <a16:creationId xmlns:a16="http://schemas.microsoft.com/office/drawing/2014/main" id="{F94C45EB-BCDC-DF8F-4B36-A1C50F3A1B6A}"/>
              </a:ext>
            </a:extLst>
          </p:cNvPr>
          <p:cNvSpPr>
            <a:spLocks noGrp="1"/>
          </p:cNvSpPr>
          <p:nvPr>
            <p:ph type="title"/>
          </p:nvPr>
        </p:nvSpPr>
        <p:spPr>
          <a:xfrm flipH="1">
            <a:off x="2704650" y="361474"/>
            <a:ext cx="3734700" cy="512100"/>
          </a:xfrm>
        </p:spPr>
        <p:txBody>
          <a:bodyPr/>
          <a:lstStyle/>
          <a:p>
            <a:r>
              <a:rPr lang="en-US" sz="2800" b="1" dirty="0">
                <a:effectLst>
                  <a:outerShdw blurRad="38100" dist="38100" dir="2700000" algn="tl">
                    <a:srgbClr val="000000">
                      <a:alpha val="43137"/>
                    </a:srgbClr>
                  </a:outerShdw>
                </a:effectLst>
              </a:rPr>
              <a:t>DRAWBACKS OF EXISTING SYSTEM</a:t>
            </a:r>
          </a:p>
        </p:txBody>
      </p:sp>
    </p:spTree>
    <p:extLst>
      <p:ext uri="{BB962C8B-B14F-4D97-AF65-F5344CB8AC3E}">
        <p14:creationId xmlns:p14="http://schemas.microsoft.com/office/powerpoint/2010/main" val="2991071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01AF-B402-B69B-635A-70FBD3E16A4B}"/>
              </a:ext>
            </a:extLst>
          </p:cNvPr>
          <p:cNvSpPr>
            <a:spLocks noGrp="1"/>
          </p:cNvSpPr>
          <p:nvPr>
            <p:ph type="title"/>
          </p:nvPr>
        </p:nvSpPr>
        <p:spPr>
          <a:xfrm>
            <a:off x="415762" y="2161613"/>
            <a:ext cx="4727738" cy="577200"/>
          </a:xfrm>
        </p:spPr>
        <p:txBody>
          <a:bodyPr/>
          <a:lstStyle/>
          <a:p>
            <a:r>
              <a:rPr lang="en-US" b="1" dirty="0">
                <a:solidFill>
                  <a:srgbClr val="F4967C"/>
                </a:solidFill>
                <a:effectLst>
                  <a:outerShdw blurRad="38100" dist="38100" dir="2700000" algn="tl">
                    <a:srgbClr val="000000">
                      <a:alpha val="43137"/>
                    </a:srgbClr>
                  </a:outerShdw>
                </a:effectLst>
              </a:rPr>
              <a:t>ADVANTAGES</a:t>
            </a:r>
          </a:p>
        </p:txBody>
      </p:sp>
      <p:sp>
        <p:nvSpPr>
          <p:cNvPr id="3" name="Text Placeholder 2">
            <a:extLst>
              <a:ext uri="{FF2B5EF4-FFF2-40B4-BE49-F238E27FC236}">
                <a16:creationId xmlns:a16="http://schemas.microsoft.com/office/drawing/2014/main" id="{7CB3C6A2-F355-054A-F6D4-426D6FC080D5}"/>
              </a:ext>
            </a:extLst>
          </p:cNvPr>
          <p:cNvSpPr>
            <a:spLocks noGrp="1"/>
          </p:cNvSpPr>
          <p:nvPr>
            <p:ph type="body" idx="1"/>
          </p:nvPr>
        </p:nvSpPr>
        <p:spPr>
          <a:xfrm>
            <a:off x="4328963" y="650831"/>
            <a:ext cx="4370700" cy="349200"/>
          </a:xfrm>
        </p:spPr>
        <p:txBody>
          <a:bodyPr/>
          <a:lstStyle/>
          <a:p>
            <a:r>
              <a:rPr lang="en-US" dirty="0"/>
              <a:t>The proposed system due to computerized is much faster in reservation process, cancellation process and transactions. </a:t>
            </a:r>
          </a:p>
          <a:p>
            <a:r>
              <a:rPr lang="en-US" dirty="0"/>
              <a:t> Transfer of information from various branches would become easier and faster. </a:t>
            </a:r>
          </a:p>
          <a:p>
            <a:r>
              <a:rPr lang="en-US" dirty="0"/>
              <a:t> Managing and maintaining data becomes easier and cost effective due to very high amount and reliability of storage space available in the proposed system. </a:t>
            </a:r>
          </a:p>
          <a:p>
            <a:r>
              <a:rPr lang="en-US" dirty="0"/>
              <a:t>Customer services can not only be satisfied but also enhanced to the extent that one can obtain or cancel a reservation from any given time.</a:t>
            </a:r>
          </a:p>
        </p:txBody>
      </p:sp>
    </p:spTree>
    <p:extLst>
      <p:ext uri="{BB962C8B-B14F-4D97-AF65-F5344CB8AC3E}">
        <p14:creationId xmlns:p14="http://schemas.microsoft.com/office/powerpoint/2010/main" val="212395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32"/>
          <p:cNvSpPr txBox="1">
            <a:spLocks noGrp="1"/>
          </p:cNvSpPr>
          <p:nvPr>
            <p:ph type="title"/>
          </p:nvPr>
        </p:nvSpPr>
        <p:spPr>
          <a:xfrm flipH="1">
            <a:off x="1087449" y="770588"/>
            <a:ext cx="988200"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effectLst>
                  <a:outerShdw blurRad="38100" dist="38100" dir="2700000" algn="tl">
                    <a:srgbClr val="000000">
                      <a:alpha val="43137"/>
                    </a:srgbClr>
                  </a:outerShdw>
                </a:effectLst>
              </a:rPr>
              <a:t>01</a:t>
            </a:r>
            <a:endParaRPr sz="3000" b="1" dirty="0">
              <a:effectLst>
                <a:outerShdw blurRad="38100" dist="38100" dir="2700000" algn="tl">
                  <a:srgbClr val="000000">
                    <a:alpha val="43137"/>
                  </a:srgbClr>
                </a:outerShdw>
              </a:effectLst>
            </a:endParaRPr>
          </a:p>
        </p:txBody>
      </p:sp>
      <p:sp>
        <p:nvSpPr>
          <p:cNvPr id="637" name="Google Shape;637;p32"/>
          <p:cNvSpPr txBox="1">
            <a:spLocks noGrp="1"/>
          </p:cNvSpPr>
          <p:nvPr>
            <p:ph type="subTitle" idx="1"/>
          </p:nvPr>
        </p:nvSpPr>
        <p:spPr>
          <a:xfrm>
            <a:off x="400599" y="1685948"/>
            <a:ext cx="2361900" cy="81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With p</a:t>
            </a:r>
            <a:r>
              <a:rPr lang="en" dirty="0"/>
              <a:t>roblem statement, block diagram</a:t>
            </a:r>
            <a:endParaRPr dirty="0"/>
          </a:p>
        </p:txBody>
      </p:sp>
      <p:sp>
        <p:nvSpPr>
          <p:cNvPr id="638" name="Google Shape;638;p32"/>
          <p:cNvSpPr txBox="1">
            <a:spLocks noGrp="1"/>
          </p:cNvSpPr>
          <p:nvPr>
            <p:ph type="subTitle" idx="2"/>
          </p:nvPr>
        </p:nvSpPr>
        <p:spPr>
          <a:xfrm>
            <a:off x="471549" y="1342263"/>
            <a:ext cx="22200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Introduction</a:t>
            </a:r>
            <a:endParaRPr sz="2000" b="1" dirty="0">
              <a:effectLst>
                <a:outerShdw blurRad="38100" dist="38100" dir="2700000" algn="tl">
                  <a:srgbClr val="000000">
                    <a:alpha val="43137"/>
                  </a:srgbClr>
                </a:outerShdw>
              </a:effectLst>
            </a:endParaRPr>
          </a:p>
        </p:txBody>
      </p:sp>
      <p:sp>
        <p:nvSpPr>
          <p:cNvPr id="639" name="Google Shape;639;p32"/>
          <p:cNvSpPr txBox="1">
            <a:spLocks noGrp="1"/>
          </p:cNvSpPr>
          <p:nvPr>
            <p:ph type="title" idx="3"/>
          </p:nvPr>
        </p:nvSpPr>
        <p:spPr>
          <a:xfrm flipH="1">
            <a:off x="3082700" y="1478213"/>
            <a:ext cx="986400"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effectLst>
                  <a:outerShdw blurRad="38100" dist="38100" dir="2700000" algn="tl">
                    <a:srgbClr val="000000">
                      <a:alpha val="43137"/>
                    </a:srgbClr>
                  </a:outerShdw>
                </a:effectLst>
              </a:rPr>
              <a:t>02</a:t>
            </a:r>
            <a:endParaRPr sz="3000" b="1" dirty="0">
              <a:effectLst>
                <a:outerShdw blurRad="38100" dist="38100" dir="2700000" algn="tl">
                  <a:srgbClr val="000000">
                    <a:alpha val="43137"/>
                  </a:srgbClr>
                </a:outerShdw>
              </a:effectLst>
            </a:endParaRPr>
          </a:p>
        </p:txBody>
      </p:sp>
      <p:sp>
        <p:nvSpPr>
          <p:cNvPr id="641" name="Google Shape;641;p32"/>
          <p:cNvSpPr txBox="1">
            <a:spLocks noGrp="1"/>
          </p:cNvSpPr>
          <p:nvPr>
            <p:ph type="subTitle" idx="5"/>
          </p:nvPr>
        </p:nvSpPr>
        <p:spPr>
          <a:xfrm>
            <a:off x="2467850" y="2048138"/>
            <a:ext cx="221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Program</a:t>
            </a:r>
          </a:p>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sneaks</a:t>
            </a:r>
          </a:p>
        </p:txBody>
      </p:sp>
      <p:sp>
        <p:nvSpPr>
          <p:cNvPr id="642" name="Google Shape;642;p32"/>
          <p:cNvSpPr txBox="1">
            <a:spLocks noGrp="1"/>
          </p:cNvSpPr>
          <p:nvPr>
            <p:ph type="title" idx="6"/>
          </p:nvPr>
        </p:nvSpPr>
        <p:spPr>
          <a:xfrm flipH="1">
            <a:off x="5076137" y="2180037"/>
            <a:ext cx="988200"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effectLst>
                  <a:outerShdw blurRad="38100" dist="38100" dir="2700000" algn="tl">
                    <a:srgbClr val="000000">
                      <a:alpha val="43137"/>
                    </a:srgbClr>
                  </a:outerShdw>
                </a:effectLst>
              </a:rPr>
              <a:t>03</a:t>
            </a:r>
            <a:endParaRPr sz="3000" b="1" dirty="0">
              <a:effectLst>
                <a:outerShdw blurRad="38100" dist="38100" dir="2700000" algn="tl">
                  <a:srgbClr val="000000">
                    <a:alpha val="43137"/>
                  </a:srgbClr>
                </a:outerShdw>
              </a:effectLst>
            </a:endParaRPr>
          </a:p>
        </p:txBody>
      </p:sp>
      <p:sp>
        <p:nvSpPr>
          <p:cNvPr id="643" name="Google Shape;643;p32"/>
          <p:cNvSpPr txBox="1">
            <a:spLocks noGrp="1"/>
          </p:cNvSpPr>
          <p:nvPr>
            <p:ph type="subTitle" idx="7"/>
          </p:nvPr>
        </p:nvSpPr>
        <p:spPr>
          <a:xfrm>
            <a:off x="4462187" y="3094325"/>
            <a:ext cx="2216100" cy="81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W</a:t>
            </a:r>
            <a:r>
              <a:rPr lang="en" dirty="0"/>
              <a:t>ith Limitations</a:t>
            </a:r>
            <a:endParaRPr dirty="0"/>
          </a:p>
        </p:txBody>
      </p:sp>
      <p:sp>
        <p:nvSpPr>
          <p:cNvPr id="644" name="Google Shape;644;p32"/>
          <p:cNvSpPr txBox="1">
            <a:spLocks noGrp="1"/>
          </p:cNvSpPr>
          <p:nvPr>
            <p:ph type="subTitle" idx="8"/>
          </p:nvPr>
        </p:nvSpPr>
        <p:spPr>
          <a:xfrm>
            <a:off x="4460237" y="2755011"/>
            <a:ext cx="22200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effectLst>
                  <a:outerShdw blurRad="38100" dist="38100" dir="2700000" algn="tl">
                    <a:srgbClr val="000000">
                      <a:alpha val="43137"/>
                    </a:srgbClr>
                  </a:outerShdw>
                </a:effectLst>
              </a:rPr>
              <a:t>Advantages</a:t>
            </a:r>
            <a:endParaRPr sz="2000" b="1" dirty="0">
              <a:effectLst>
                <a:outerShdw blurRad="38100" dist="38100" dir="2700000" algn="tl">
                  <a:srgbClr val="000000">
                    <a:alpha val="43137"/>
                  </a:srgbClr>
                </a:outerShdw>
              </a:effectLst>
            </a:endParaRPr>
          </a:p>
        </p:txBody>
      </p:sp>
      <p:sp>
        <p:nvSpPr>
          <p:cNvPr id="645" name="Google Shape;645;p32"/>
          <p:cNvSpPr txBox="1">
            <a:spLocks noGrp="1"/>
          </p:cNvSpPr>
          <p:nvPr>
            <p:ph type="title" idx="9"/>
          </p:nvPr>
        </p:nvSpPr>
        <p:spPr>
          <a:xfrm flipH="1">
            <a:off x="7071357" y="2889364"/>
            <a:ext cx="986400"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effectLst>
                  <a:outerShdw blurRad="38100" dist="38100" dir="2700000" algn="tl">
                    <a:srgbClr val="000000">
                      <a:alpha val="43137"/>
                    </a:srgbClr>
                  </a:outerShdw>
                </a:effectLst>
              </a:rPr>
              <a:t>04</a:t>
            </a:r>
            <a:endParaRPr sz="3000" b="1" dirty="0">
              <a:effectLst>
                <a:outerShdw blurRad="38100" dist="38100" dir="2700000" algn="tl">
                  <a:srgbClr val="000000">
                    <a:alpha val="43137"/>
                  </a:srgbClr>
                </a:outerShdw>
              </a:effectLst>
            </a:endParaRPr>
          </a:p>
        </p:txBody>
      </p:sp>
      <p:sp>
        <p:nvSpPr>
          <p:cNvPr id="647" name="Google Shape;647;p32"/>
          <p:cNvSpPr txBox="1">
            <a:spLocks noGrp="1"/>
          </p:cNvSpPr>
          <p:nvPr>
            <p:ph type="subTitle" idx="14"/>
          </p:nvPr>
        </p:nvSpPr>
        <p:spPr>
          <a:xfrm>
            <a:off x="6456507" y="3460513"/>
            <a:ext cx="221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References</a:t>
            </a:r>
            <a:endParaRPr sz="2000" b="1"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2B6DE-F34C-9C26-BBB0-8F675FA6114B}"/>
              </a:ext>
            </a:extLst>
          </p:cNvPr>
          <p:cNvSpPr>
            <a:spLocks noGrp="1"/>
          </p:cNvSpPr>
          <p:nvPr>
            <p:ph type="title"/>
          </p:nvPr>
        </p:nvSpPr>
        <p:spPr/>
        <p:txBody>
          <a:bodyPr/>
          <a:lstStyle/>
          <a:p>
            <a:r>
              <a:rPr lang="en-US" sz="4800" b="1" dirty="0">
                <a:effectLst>
                  <a:outerShdw blurRad="38100" dist="38100" dir="2700000" algn="tl">
                    <a:srgbClr val="000000">
                      <a:alpha val="43137"/>
                    </a:srgbClr>
                  </a:outerShdw>
                </a:effectLst>
              </a:rPr>
              <a:t>REFERENCES</a:t>
            </a:r>
          </a:p>
        </p:txBody>
      </p:sp>
      <p:sp>
        <p:nvSpPr>
          <p:cNvPr id="3" name="Text Placeholder 2">
            <a:extLst>
              <a:ext uri="{FF2B5EF4-FFF2-40B4-BE49-F238E27FC236}">
                <a16:creationId xmlns:a16="http://schemas.microsoft.com/office/drawing/2014/main" id="{4C963AFF-6F6B-CCE3-8180-CC5AFAF64F74}"/>
              </a:ext>
            </a:extLst>
          </p:cNvPr>
          <p:cNvSpPr>
            <a:spLocks noGrp="1"/>
          </p:cNvSpPr>
          <p:nvPr>
            <p:ph type="body" idx="1"/>
          </p:nvPr>
        </p:nvSpPr>
        <p:spPr>
          <a:xfrm>
            <a:off x="396750" y="1254413"/>
            <a:ext cx="6501300" cy="3579900"/>
          </a:xfrm>
        </p:spPr>
        <p:txBody>
          <a:bodyPr/>
          <a:lstStyle/>
          <a:p>
            <a:pPr algn="l"/>
            <a:r>
              <a:rPr lang="en-US" sz="2800" b="0" i="0" dirty="0">
                <a:solidFill>
                  <a:schemeClr val="bg1"/>
                </a:solidFill>
                <a:effectLst/>
                <a:latin typeface="ff2"/>
              </a:rPr>
              <a:t>www.W3school.com. </a:t>
            </a:r>
          </a:p>
          <a:p>
            <a:pPr algn="l"/>
            <a:r>
              <a:rPr lang="en-US" sz="2800" b="0" i="0" dirty="0">
                <a:solidFill>
                  <a:schemeClr val="bg1"/>
                </a:solidFill>
                <a:effectLst/>
                <a:latin typeface="ff2"/>
              </a:rPr>
              <a:t> www.google.com. </a:t>
            </a:r>
          </a:p>
          <a:p>
            <a:pPr algn="l"/>
            <a:r>
              <a:rPr lang="en-US" sz="2800" b="0" i="0" dirty="0">
                <a:solidFill>
                  <a:schemeClr val="bg1"/>
                </a:solidFill>
                <a:effectLst/>
                <a:latin typeface="ff2"/>
              </a:rPr>
              <a:t> www.youtube.com.</a:t>
            </a:r>
          </a:p>
          <a:p>
            <a:endParaRPr lang="en-US" dirty="0"/>
          </a:p>
        </p:txBody>
      </p:sp>
    </p:spTree>
    <p:extLst>
      <p:ext uri="{BB962C8B-B14F-4D97-AF65-F5344CB8AC3E}">
        <p14:creationId xmlns:p14="http://schemas.microsoft.com/office/powerpoint/2010/main" val="2526015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55"/>
          <p:cNvSpPr txBox="1">
            <a:spLocks noGrp="1"/>
          </p:cNvSpPr>
          <p:nvPr>
            <p:ph type="ctrTitle"/>
          </p:nvPr>
        </p:nvSpPr>
        <p:spPr>
          <a:xfrm>
            <a:off x="141544" y="1600415"/>
            <a:ext cx="6030656" cy="1814369"/>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1500" b="1" dirty="0">
                <a:effectLst>
                  <a:outerShdw blurRad="38100" dist="38100" dir="2700000" algn="tl">
                    <a:srgbClr val="000000">
                      <a:alpha val="43137"/>
                    </a:srgbClr>
                  </a:outerShdw>
                </a:effectLst>
              </a:rPr>
              <a:t>Thanks</a:t>
            </a:r>
            <a:endParaRPr sz="11500" b="1" dirty="0">
              <a:effectLst>
                <a:outerShdw blurRad="38100" dist="38100" dir="2700000" algn="tl">
                  <a:srgbClr val="000000">
                    <a:alpha val="43137"/>
                  </a:srgbClr>
                </a:outerShdw>
              </a:effectLst>
            </a:endParaRPr>
          </a:p>
        </p:txBody>
      </p:sp>
      <p:sp>
        <p:nvSpPr>
          <p:cNvPr id="1159" name="Google Shape;1159;p55"/>
          <p:cNvSpPr txBox="1">
            <a:spLocks noGrp="1"/>
          </p:cNvSpPr>
          <p:nvPr>
            <p:ph type="subTitle" idx="1"/>
          </p:nvPr>
        </p:nvSpPr>
        <p:spPr>
          <a:xfrm>
            <a:off x="879538" y="3254381"/>
            <a:ext cx="3846000" cy="105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chemeClr val="tx2"/>
              </a:solidFill>
            </a:endParaRPr>
          </a:p>
        </p:txBody>
      </p:sp>
      <p:sp>
        <p:nvSpPr>
          <p:cNvPr id="1160" name="Google Shape;1160;p55"/>
          <p:cNvSpPr txBox="1"/>
          <p:nvPr/>
        </p:nvSpPr>
        <p:spPr>
          <a:xfrm>
            <a:off x="1116900" y="3841350"/>
            <a:ext cx="3455100" cy="3288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1600"/>
              </a:spcAft>
              <a:buNone/>
            </a:pPr>
            <a:r>
              <a:rPr lang="en">
                <a:solidFill>
                  <a:schemeClr val="lt1"/>
                </a:solidFill>
                <a:latin typeface="Roboto"/>
                <a:ea typeface="Roboto"/>
                <a:cs typeface="Roboto"/>
                <a:sym typeface="Roboto"/>
              </a:rPr>
              <a:t>Please keep this slide for attribution</a:t>
            </a:r>
            <a:endParaRPr>
              <a:solidFill>
                <a:schemeClr val="lt1"/>
              </a:solidFill>
              <a:latin typeface="Roboto"/>
              <a:ea typeface="Roboto"/>
              <a:cs typeface="Roboto"/>
              <a:sym typeface="Roboto"/>
            </a:endParaRPr>
          </a:p>
        </p:txBody>
      </p:sp>
      <p:sp>
        <p:nvSpPr>
          <p:cNvPr id="3" name="Rectangle 2">
            <a:extLst>
              <a:ext uri="{FF2B5EF4-FFF2-40B4-BE49-F238E27FC236}">
                <a16:creationId xmlns:a16="http://schemas.microsoft.com/office/drawing/2014/main" id="{34C09F25-1CB7-BB26-C62A-9F01FF382001}"/>
              </a:ext>
            </a:extLst>
          </p:cNvPr>
          <p:cNvSpPr/>
          <p:nvPr/>
        </p:nvSpPr>
        <p:spPr>
          <a:xfrm>
            <a:off x="1917000" y="3001297"/>
            <a:ext cx="2655000" cy="1671637"/>
          </a:xfrm>
          <a:prstGeom prst="rect">
            <a:avLst/>
          </a:prstGeom>
          <a:solidFill>
            <a:srgbClr val="0EA9AF"/>
          </a:solidFill>
          <a:ln>
            <a:solidFill>
              <a:srgbClr val="0EA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8F715D3-E7F5-BD09-4854-E2797F5171B9}"/>
              </a:ext>
            </a:extLst>
          </p:cNvPr>
          <p:cNvSpPr/>
          <p:nvPr/>
        </p:nvSpPr>
        <p:spPr>
          <a:xfrm>
            <a:off x="1116900" y="3023649"/>
            <a:ext cx="3357562" cy="1314450"/>
          </a:xfrm>
          <a:prstGeom prst="rect">
            <a:avLst/>
          </a:prstGeom>
          <a:solidFill>
            <a:srgbClr val="0EA9AF"/>
          </a:solidFill>
          <a:ln>
            <a:solidFill>
              <a:srgbClr val="0EA9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EE0608F-76C7-5E95-D5F0-9809F3BADACD}"/>
              </a:ext>
            </a:extLst>
          </p:cNvPr>
          <p:cNvSpPr txBox="1"/>
          <p:nvPr/>
        </p:nvSpPr>
        <p:spPr>
          <a:xfrm>
            <a:off x="1116900" y="3119311"/>
            <a:ext cx="3846000" cy="1323439"/>
          </a:xfrm>
          <a:prstGeom prst="rect">
            <a:avLst/>
          </a:prstGeom>
          <a:noFill/>
        </p:spPr>
        <p:txBody>
          <a:bodyPr wrap="square" rtlCol="0">
            <a:spAutoFit/>
          </a:bodyPr>
          <a:lstStyle>
            <a:defPPr marR="0" lvl="0" algn="l" rtl="0">
              <a:lnSpc>
                <a:spcPct val="100000"/>
              </a:lnSpc>
              <a:spcBef>
                <a:spcPts val="0"/>
              </a:spcBef>
              <a:spcAft>
                <a:spcPts val="0"/>
              </a:spcAft>
            </a:defPPr>
          </a:lstStyle>
          <a:p>
            <a:r>
              <a:rPr lang="en-US" sz="1600" dirty="0">
                <a:solidFill>
                  <a:schemeClr val="bg1"/>
                </a:solidFill>
                <a:latin typeface="Roboto" panose="02000000000000000000" pitchFamily="2" charset="0"/>
                <a:ea typeface="Roboto" panose="02000000000000000000" pitchFamily="2" charset="0"/>
                <a:cs typeface="Roboto" panose="02000000000000000000" pitchFamily="2" charset="0"/>
              </a:rPr>
              <a:t>Presented by:</a:t>
            </a:r>
          </a:p>
          <a:p>
            <a:r>
              <a:rPr lang="en-US" sz="1600" dirty="0">
                <a:solidFill>
                  <a:schemeClr val="bg1"/>
                </a:solidFill>
                <a:latin typeface="Roboto" panose="02000000000000000000" pitchFamily="2" charset="0"/>
                <a:ea typeface="Roboto" panose="02000000000000000000" pitchFamily="2" charset="0"/>
                <a:cs typeface="Roboto" panose="02000000000000000000" pitchFamily="2" charset="0"/>
              </a:rPr>
              <a:t>Garima 22CSU067</a:t>
            </a:r>
          </a:p>
          <a:p>
            <a:r>
              <a:rPr lang="en-US" sz="1600" dirty="0">
                <a:solidFill>
                  <a:schemeClr val="bg1"/>
                </a:solidFill>
                <a:latin typeface="Roboto" panose="02000000000000000000" pitchFamily="2" charset="0"/>
                <a:ea typeface="Roboto" panose="02000000000000000000" pitchFamily="2" charset="0"/>
                <a:cs typeface="Roboto" panose="02000000000000000000" pitchFamily="2" charset="0"/>
              </a:rPr>
              <a:t>Divya Chauhan 22CSU060</a:t>
            </a:r>
          </a:p>
          <a:p>
            <a:r>
              <a:rPr lang="en-US" sz="1600" dirty="0">
                <a:solidFill>
                  <a:schemeClr val="bg1"/>
                </a:solidFill>
                <a:latin typeface="Roboto" panose="02000000000000000000" pitchFamily="2" charset="0"/>
                <a:ea typeface="Roboto" panose="02000000000000000000" pitchFamily="2" charset="0"/>
                <a:cs typeface="Roboto" panose="02000000000000000000" pitchFamily="2" charset="0"/>
              </a:rPr>
              <a:t>Garima 22CSU068</a:t>
            </a:r>
          </a:p>
          <a:p>
            <a:r>
              <a:rPr lang="en-US" sz="1600" dirty="0">
                <a:solidFill>
                  <a:schemeClr val="bg1"/>
                </a:solidFill>
                <a:latin typeface="Roboto" panose="02000000000000000000" pitchFamily="2" charset="0"/>
                <a:ea typeface="Roboto" panose="02000000000000000000" pitchFamily="2" charset="0"/>
                <a:cs typeface="Roboto" panose="02000000000000000000" pitchFamily="2" charset="0"/>
              </a:rPr>
              <a:t>Gunjit Arora 22CSU074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title"/>
          </p:nvPr>
        </p:nvSpPr>
        <p:spPr>
          <a:xfrm>
            <a:off x="2733749" y="2963375"/>
            <a:ext cx="2715779" cy="7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effectLst>
                  <a:outerShdw blurRad="38100" dist="38100" dir="2700000" algn="tl">
                    <a:srgbClr val="000000">
                      <a:alpha val="43137"/>
                    </a:srgbClr>
                  </a:outerShdw>
                </a:effectLst>
              </a:rPr>
              <a:t>INTRODUCTION</a:t>
            </a:r>
            <a:endParaRPr b="1" dirty="0">
              <a:effectLst>
                <a:outerShdw blurRad="38100" dist="38100" dir="2700000" algn="tl">
                  <a:srgbClr val="000000">
                    <a:alpha val="43137"/>
                  </a:srgbClr>
                </a:outerShdw>
              </a:effectLst>
            </a:endParaRPr>
          </a:p>
        </p:txBody>
      </p:sp>
      <p:sp>
        <p:nvSpPr>
          <p:cNvPr id="659" name="Google Shape;659;p34"/>
          <p:cNvSpPr txBox="1">
            <a:spLocks noGrp="1"/>
          </p:cNvSpPr>
          <p:nvPr>
            <p:ph type="title" idx="2"/>
          </p:nvPr>
        </p:nvSpPr>
        <p:spPr>
          <a:xfrm>
            <a:off x="2733750" y="2436925"/>
            <a:ext cx="13680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effectLst>
                  <a:outerShdw blurRad="38100" dist="38100" dir="2700000" algn="tl">
                    <a:srgbClr val="000000">
                      <a:alpha val="43137"/>
                    </a:srgbClr>
                  </a:outerShdw>
                </a:effectLst>
              </a:rPr>
              <a:t>01</a:t>
            </a:r>
            <a:endParaRPr b="1" dirty="0">
              <a:effectLst>
                <a:outerShdw blurRad="38100" dist="38100" dir="2700000" algn="tl">
                  <a:srgbClr val="000000">
                    <a:alpha val="43137"/>
                  </a:srgbClr>
                </a:outerShdw>
              </a:effectLst>
            </a:endParaRPr>
          </a:p>
        </p:txBody>
      </p:sp>
      <p:sp>
        <p:nvSpPr>
          <p:cNvPr id="660" name="Google Shape;660;p34"/>
          <p:cNvSpPr txBox="1">
            <a:spLocks noGrp="1"/>
          </p:cNvSpPr>
          <p:nvPr>
            <p:ph type="subTitle" idx="1"/>
          </p:nvPr>
        </p:nvSpPr>
        <p:spPr>
          <a:xfrm>
            <a:off x="2733750" y="3651875"/>
            <a:ext cx="2241900" cy="590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t>Overview </a:t>
            </a:r>
          </a:p>
          <a:p>
            <a:pPr marL="285750" lvl="0" indent="-285750" algn="l" rtl="0">
              <a:spcBef>
                <a:spcPts val="0"/>
              </a:spcBef>
              <a:spcAft>
                <a:spcPts val="0"/>
              </a:spcAft>
              <a:buFont typeface="Arial" panose="020B0604020202020204" pitchFamily="34" charset="0"/>
              <a:buChar char="•"/>
            </a:pPr>
            <a:r>
              <a:rPr lang="en" dirty="0"/>
              <a:t>Purpose</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31"/>
          <p:cNvSpPr txBox="1">
            <a:spLocks noGrp="1"/>
          </p:cNvSpPr>
          <p:nvPr>
            <p:ph type="title"/>
          </p:nvPr>
        </p:nvSpPr>
        <p:spPr>
          <a:xfrm>
            <a:off x="471725" y="438825"/>
            <a:ext cx="678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effectLst>
                  <a:outerShdw blurRad="38100" dist="38100" dir="2700000" algn="tl">
                    <a:srgbClr val="000000">
                      <a:alpha val="43137"/>
                    </a:srgbClr>
                  </a:outerShdw>
                </a:effectLst>
              </a:rPr>
              <a:t>Introduction</a:t>
            </a:r>
            <a:endParaRPr b="1" dirty="0">
              <a:effectLst>
                <a:outerShdw blurRad="38100" dist="38100" dir="2700000" algn="tl">
                  <a:srgbClr val="000000">
                    <a:alpha val="43137"/>
                  </a:srgbClr>
                </a:outerShdw>
              </a:effectLst>
            </a:endParaRPr>
          </a:p>
        </p:txBody>
      </p:sp>
      <p:sp>
        <p:nvSpPr>
          <p:cNvPr id="631" name="Google Shape;631;p31"/>
          <p:cNvSpPr txBox="1">
            <a:spLocks noGrp="1"/>
          </p:cNvSpPr>
          <p:nvPr>
            <p:ph type="body" idx="1"/>
          </p:nvPr>
        </p:nvSpPr>
        <p:spPr>
          <a:xfrm>
            <a:off x="511050" y="1011525"/>
            <a:ext cx="6332663" cy="3553331"/>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400" dirty="0"/>
              <a:t>The project aims to design an Airline Reservation System application which enables the customers to </a:t>
            </a:r>
            <a:r>
              <a:rPr lang="en-US" sz="2400" dirty="0">
                <a:highlight>
                  <a:srgbClr val="808000"/>
                </a:highlight>
              </a:rPr>
              <a:t>search</a:t>
            </a:r>
            <a:r>
              <a:rPr lang="en-US" sz="2400" dirty="0"/>
              <a:t> and </a:t>
            </a:r>
            <a:r>
              <a:rPr lang="en-US" sz="2400" dirty="0">
                <a:highlight>
                  <a:srgbClr val="808000"/>
                </a:highlight>
              </a:rPr>
              <a:t>book flight </a:t>
            </a:r>
            <a:r>
              <a:rPr lang="en-US" sz="2400" dirty="0"/>
              <a:t>. Airline Reservations Systems contain </a:t>
            </a:r>
            <a:r>
              <a:rPr lang="en-US" sz="2400" dirty="0">
                <a:highlight>
                  <a:srgbClr val="808000"/>
                </a:highlight>
              </a:rPr>
              <a:t>fare tariffs</a:t>
            </a:r>
            <a:r>
              <a:rPr lang="en-US" sz="2400" dirty="0"/>
              <a:t>, </a:t>
            </a:r>
            <a:r>
              <a:rPr lang="en-US" sz="2400" dirty="0">
                <a:highlight>
                  <a:srgbClr val="808000"/>
                </a:highlight>
              </a:rPr>
              <a:t>passenger reservations </a:t>
            </a:r>
            <a:r>
              <a:rPr lang="en-US" sz="2400" dirty="0"/>
              <a:t>and </a:t>
            </a:r>
            <a:r>
              <a:rPr lang="en-US" sz="2400" dirty="0">
                <a:highlight>
                  <a:srgbClr val="808000"/>
                </a:highlight>
              </a:rPr>
              <a:t>ticket records</a:t>
            </a:r>
            <a:r>
              <a:rPr lang="en-US" sz="1400" dirty="0">
                <a:highlight>
                  <a:srgbClr val="808000"/>
                </a:highlight>
              </a:rPr>
              <a:t>.</a:t>
            </a:r>
            <a:endParaRPr sz="1400" dirty="0">
              <a:highlight>
                <a:srgbClr val="808000"/>
              </a:highligh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2" name="Google Shape;630;p31">
            <a:extLst>
              <a:ext uri="{FF2B5EF4-FFF2-40B4-BE49-F238E27FC236}">
                <a16:creationId xmlns:a16="http://schemas.microsoft.com/office/drawing/2014/main" id="{A4AD5093-A288-788B-2670-66D9246DD09F}"/>
              </a:ext>
            </a:extLst>
          </p:cNvPr>
          <p:cNvSpPr txBox="1">
            <a:spLocks/>
          </p:cNvSpPr>
          <p:nvPr/>
        </p:nvSpPr>
        <p:spPr>
          <a:xfrm>
            <a:off x="471725" y="390853"/>
            <a:ext cx="678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imelight"/>
              <a:buNone/>
              <a:defRPr sz="3000" b="0" i="0" u="none" strike="noStrike" cap="none">
                <a:solidFill>
                  <a:schemeClr val="lt1"/>
                </a:solidFill>
                <a:latin typeface="Limelight"/>
                <a:ea typeface="Limelight"/>
                <a:cs typeface="Limelight"/>
                <a:sym typeface="Limelight"/>
              </a:defRPr>
            </a:lvl1pPr>
            <a:lvl2pPr marR="0" lvl="1"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2pPr>
            <a:lvl3pPr marR="0" lvl="2"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3pPr>
            <a:lvl4pPr marR="0" lvl="3"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4pPr>
            <a:lvl5pPr marR="0" lvl="4"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5pPr>
            <a:lvl6pPr marR="0" lvl="5"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6pPr>
            <a:lvl7pPr marR="0" lvl="6"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7pPr>
            <a:lvl8pPr marR="0" lvl="7"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8pPr>
            <a:lvl9pPr marR="0" lvl="8"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9pPr>
          </a:lstStyle>
          <a:p>
            <a:r>
              <a:rPr lang="en-US" sz="3600" b="1" dirty="0">
                <a:effectLst>
                  <a:outerShdw blurRad="38100" dist="38100" dir="2700000" algn="tl">
                    <a:srgbClr val="000000">
                      <a:alpha val="43137"/>
                    </a:srgbClr>
                  </a:outerShdw>
                </a:effectLst>
              </a:rPr>
              <a:t>Overview</a:t>
            </a:r>
          </a:p>
        </p:txBody>
      </p:sp>
      <p:sp>
        <p:nvSpPr>
          <p:cNvPr id="4" name="Google Shape;631;p31">
            <a:extLst>
              <a:ext uri="{FF2B5EF4-FFF2-40B4-BE49-F238E27FC236}">
                <a16:creationId xmlns:a16="http://schemas.microsoft.com/office/drawing/2014/main" id="{256EF659-CEFC-F711-B5F8-6C7D32DEA92D}"/>
              </a:ext>
            </a:extLst>
          </p:cNvPr>
          <p:cNvSpPr txBox="1">
            <a:spLocks/>
          </p:cNvSpPr>
          <p:nvPr/>
        </p:nvSpPr>
        <p:spPr>
          <a:xfrm>
            <a:off x="414575" y="963553"/>
            <a:ext cx="6393420" cy="16281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1pPr>
            <a:lvl2pPr marL="914400" marR="0" lvl="1" indent="-304800" algn="l" rtl="0">
              <a:lnSpc>
                <a:spcPct val="100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2pPr>
            <a:lvl3pPr marL="1371600" marR="0" lvl="2" indent="-304800" algn="l" rtl="0">
              <a:lnSpc>
                <a:spcPct val="115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3pPr>
            <a:lvl4pPr marL="1828800" marR="0" lvl="3"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4pPr>
            <a:lvl5pPr marL="2286000" marR="0" lvl="4"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5pPr>
            <a:lvl6pPr marL="2743200" marR="0" lvl="5"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6pPr>
            <a:lvl7pPr marL="3200400" marR="0" lvl="6"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7pPr>
            <a:lvl8pPr marL="3657600" marR="0" lvl="7"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lt1"/>
              </a:buClr>
              <a:buSzPts val="1200"/>
              <a:buFont typeface="Muli"/>
              <a:buChar char="■"/>
              <a:defRPr sz="1200" b="0" i="0" u="none" strike="noStrike" cap="none">
                <a:solidFill>
                  <a:schemeClr val="lt1"/>
                </a:solidFill>
                <a:latin typeface="Roboto"/>
                <a:ea typeface="Roboto"/>
                <a:cs typeface="Roboto"/>
                <a:sym typeface="Roboto"/>
              </a:defRPr>
            </a:lvl9pPr>
          </a:lstStyle>
          <a:p>
            <a:pPr marL="0" indent="0" algn="just">
              <a:buFont typeface="Roboto"/>
              <a:buNone/>
            </a:pPr>
            <a:r>
              <a:rPr lang="en-US" sz="2400" dirty="0"/>
              <a:t>The Airline Reservation System project is an implementation of a general Airline Ticketing website like Orbitz, which helps the customers to </a:t>
            </a:r>
            <a:r>
              <a:rPr lang="en-US" sz="2400" dirty="0">
                <a:highlight>
                  <a:srgbClr val="008080"/>
                </a:highlight>
              </a:rPr>
              <a:t>search the availability of flights</a:t>
            </a:r>
            <a:r>
              <a:rPr lang="en-US" sz="2400" dirty="0"/>
              <a:t>, </a:t>
            </a:r>
            <a:r>
              <a:rPr lang="en-US" sz="2400" dirty="0">
                <a:highlight>
                  <a:srgbClr val="008080"/>
                </a:highlight>
              </a:rPr>
              <a:t>book</a:t>
            </a:r>
            <a:r>
              <a:rPr lang="en-US" sz="2400" dirty="0"/>
              <a:t> and </a:t>
            </a:r>
            <a:r>
              <a:rPr lang="en-US" sz="2400" dirty="0">
                <a:highlight>
                  <a:srgbClr val="008080"/>
                </a:highlight>
              </a:rPr>
              <a:t>cancel</a:t>
            </a:r>
            <a:r>
              <a:rPr lang="en-US" sz="2400" dirty="0"/>
              <a:t> the </a:t>
            </a:r>
            <a:r>
              <a:rPr lang="en-US" sz="2400" dirty="0">
                <a:highlight>
                  <a:srgbClr val="008080"/>
                </a:highlight>
              </a:rPr>
              <a:t>flight tickets</a:t>
            </a:r>
            <a:r>
              <a:rPr lang="en-US" sz="2400" dirty="0"/>
              <a:t>. This project also covers </a:t>
            </a:r>
            <a:r>
              <a:rPr lang="en-US" sz="2400" dirty="0">
                <a:highlight>
                  <a:srgbClr val="008080"/>
                </a:highlight>
              </a:rPr>
              <a:t>adding, deleting or modifying the customer details and flights</a:t>
            </a:r>
            <a:r>
              <a:rPr lang="en-US" sz="2400" dirty="0"/>
              <a:t>. In general, this website would be designed to perform like any other airline ticketing website available online. </a:t>
            </a:r>
          </a:p>
        </p:txBody>
      </p:sp>
      <p:grpSp>
        <p:nvGrpSpPr>
          <p:cNvPr id="8" name="Google Shape;1619;p57">
            <a:extLst>
              <a:ext uri="{FF2B5EF4-FFF2-40B4-BE49-F238E27FC236}">
                <a16:creationId xmlns:a16="http://schemas.microsoft.com/office/drawing/2014/main" id="{39FADEE7-B940-61B8-85E1-DD21C64EF014}"/>
              </a:ext>
            </a:extLst>
          </p:cNvPr>
          <p:cNvGrpSpPr/>
          <p:nvPr/>
        </p:nvGrpSpPr>
        <p:grpSpPr>
          <a:xfrm rot="15763815">
            <a:off x="7032628" y="3220800"/>
            <a:ext cx="1699516" cy="1223071"/>
            <a:chOff x="3657933" y="7022854"/>
            <a:chExt cx="715221" cy="424215"/>
          </a:xfrm>
        </p:grpSpPr>
        <p:sp>
          <p:nvSpPr>
            <p:cNvPr id="9" name="Google Shape;1620;p57">
              <a:extLst>
                <a:ext uri="{FF2B5EF4-FFF2-40B4-BE49-F238E27FC236}">
                  <a16:creationId xmlns:a16="http://schemas.microsoft.com/office/drawing/2014/main" id="{8F281AE4-9024-53AF-6EA8-FC4216323DAF}"/>
                </a:ext>
              </a:extLst>
            </p:cNvPr>
            <p:cNvSpPr/>
            <p:nvPr/>
          </p:nvSpPr>
          <p:spPr>
            <a:xfrm>
              <a:off x="3657933" y="7022854"/>
              <a:ext cx="715213" cy="424215"/>
            </a:xfrm>
            <a:custGeom>
              <a:avLst/>
              <a:gdLst/>
              <a:ahLst/>
              <a:cxnLst/>
              <a:rect l="l" t="t" r="r" b="b"/>
              <a:pathLst>
                <a:path w="10716" h="6356" extrusionOk="0">
                  <a:moveTo>
                    <a:pt x="9866" y="2815"/>
                  </a:moveTo>
                  <a:cubicBezTo>
                    <a:pt x="10053" y="2815"/>
                    <a:pt x="10232" y="2960"/>
                    <a:pt x="10232" y="3178"/>
                  </a:cubicBezTo>
                  <a:cubicBezTo>
                    <a:pt x="10232" y="3378"/>
                    <a:pt x="10069" y="3540"/>
                    <a:pt x="9869" y="3540"/>
                  </a:cubicBezTo>
                  <a:cubicBezTo>
                    <a:pt x="9548" y="3540"/>
                    <a:pt x="9386" y="3149"/>
                    <a:pt x="9615" y="2920"/>
                  </a:cubicBezTo>
                  <a:cubicBezTo>
                    <a:pt x="9688" y="2848"/>
                    <a:pt x="9778" y="2815"/>
                    <a:pt x="9866" y="2815"/>
                  </a:cubicBezTo>
                  <a:close/>
                  <a:moveTo>
                    <a:pt x="186" y="1"/>
                  </a:moveTo>
                  <a:lnTo>
                    <a:pt x="186" y="18"/>
                  </a:lnTo>
                  <a:cubicBezTo>
                    <a:pt x="0" y="99"/>
                    <a:pt x="0" y="360"/>
                    <a:pt x="186" y="441"/>
                  </a:cubicBezTo>
                  <a:cubicBezTo>
                    <a:pt x="0" y="522"/>
                    <a:pt x="0" y="783"/>
                    <a:pt x="186" y="864"/>
                  </a:cubicBezTo>
                  <a:cubicBezTo>
                    <a:pt x="0" y="945"/>
                    <a:pt x="0" y="1206"/>
                    <a:pt x="186" y="1287"/>
                  </a:cubicBezTo>
                  <a:cubicBezTo>
                    <a:pt x="0" y="1368"/>
                    <a:pt x="0" y="1629"/>
                    <a:pt x="186" y="1710"/>
                  </a:cubicBezTo>
                  <a:cubicBezTo>
                    <a:pt x="0" y="1788"/>
                    <a:pt x="0" y="2051"/>
                    <a:pt x="186" y="2133"/>
                  </a:cubicBezTo>
                  <a:cubicBezTo>
                    <a:pt x="0" y="2211"/>
                    <a:pt x="0" y="2474"/>
                    <a:pt x="186" y="2553"/>
                  </a:cubicBezTo>
                  <a:cubicBezTo>
                    <a:pt x="0" y="2634"/>
                    <a:pt x="0" y="2897"/>
                    <a:pt x="186" y="2976"/>
                  </a:cubicBezTo>
                  <a:cubicBezTo>
                    <a:pt x="0" y="3057"/>
                    <a:pt x="0" y="3317"/>
                    <a:pt x="186" y="3398"/>
                  </a:cubicBezTo>
                  <a:cubicBezTo>
                    <a:pt x="0" y="3480"/>
                    <a:pt x="0" y="3740"/>
                    <a:pt x="186" y="3821"/>
                  </a:cubicBezTo>
                  <a:cubicBezTo>
                    <a:pt x="0" y="3902"/>
                    <a:pt x="0" y="4163"/>
                    <a:pt x="186" y="4244"/>
                  </a:cubicBezTo>
                  <a:cubicBezTo>
                    <a:pt x="0" y="4325"/>
                    <a:pt x="0" y="4586"/>
                    <a:pt x="186" y="4667"/>
                  </a:cubicBezTo>
                  <a:cubicBezTo>
                    <a:pt x="0" y="4748"/>
                    <a:pt x="0" y="5009"/>
                    <a:pt x="186" y="5090"/>
                  </a:cubicBezTo>
                  <a:cubicBezTo>
                    <a:pt x="0" y="5171"/>
                    <a:pt x="0" y="5432"/>
                    <a:pt x="186" y="5513"/>
                  </a:cubicBezTo>
                  <a:cubicBezTo>
                    <a:pt x="0" y="5594"/>
                    <a:pt x="0" y="5855"/>
                    <a:pt x="186" y="5936"/>
                  </a:cubicBezTo>
                  <a:cubicBezTo>
                    <a:pt x="0" y="6014"/>
                    <a:pt x="0" y="6275"/>
                    <a:pt x="186" y="6356"/>
                  </a:cubicBezTo>
                  <a:lnTo>
                    <a:pt x="3711" y="6356"/>
                  </a:lnTo>
                  <a:cubicBezTo>
                    <a:pt x="3711" y="6147"/>
                    <a:pt x="3879" y="5979"/>
                    <a:pt x="4088" y="5979"/>
                  </a:cubicBezTo>
                  <a:cubicBezTo>
                    <a:pt x="4296" y="5979"/>
                    <a:pt x="4464" y="6147"/>
                    <a:pt x="4464" y="6356"/>
                  </a:cubicBezTo>
                  <a:lnTo>
                    <a:pt x="8943" y="6356"/>
                  </a:lnTo>
                  <a:lnTo>
                    <a:pt x="10715" y="5226"/>
                  </a:lnTo>
                  <a:lnTo>
                    <a:pt x="10715" y="1067"/>
                  </a:lnTo>
                  <a:lnTo>
                    <a:pt x="8980" y="1"/>
                  </a:lnTo>
                  <a:lnTo>
                    <a:pt x="4424" y="1"/>
                  </a:lnTo>
                  <a:lnTo>
                    <a:pt x="4424" y="32"/>
                  </a:lnTo>
                  <a:cubicBezTo>
                    <a:pt x="4429" y="244"/>
                    <a:pt x="4259" y="421"/>
                    <a:pt x="4047" y="421"/>
                  </a:cubicBezTo>
                  <a:cubicBezTo>
                    <a:pt x="3836" y="421"/>
                    <a:pt x="3665" y="244"/>
                    <a:pt x="3671" y="32"/>
                  </a:cubicBezTo>
                  <a:cubicBezTo>
                    <a:pt x="3671" y="21"/>
                    <a:pt x="3671" y="12"/>
                    <a:pt x="3671" y="1"/>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21;p57">
              <a:extLst>
                <a:ext uri="{FF2B5EF4-FFF2-40B4-BE49-F238E27FC236}">
                  <a16:creationId xmlns:a16="http://schemas.microsoft.com/office/drawing/2014/main" id="{E7BC7A69-2674-5E9A-A78C-C4E1FB3B0D28}"/>
                </a:ext>
              </a:extLst>
            </p:cNvPr>
            <p:cNvSpPr/>
            <p:nvPr/>
          </p:nvSpPr>
          <p:spPr>
            <a:xfrm>
              <a:off x="4254752" y="7022854"/>
              <a:ext cx="118401" cy="424215"/>
            </a:xfrm>
            <a:custGeom>
              <a:avLst/>
              <a:gdLst/>
              <a:ahLst/>
              <a:cxnLst/>
              <a:rect l="l" t="t" r="r" b="b"/>
              <a:pathLst>
                <a:path w="1774" h="6356" extrusionOk="0">
                  <a:moveTo>
                    <a:pt x="925" y="2815"/>
                  </a:moveTo>
                  <a:cubicBezTo>
                    <a:pt x="1112" y="2815"/>
                    <a:pt x="1292" y="2960"/>
                    <a:pt x="1292" y="3178"/>
                  </a:cubicBezTo>
                  <a:cubicBezTo>
                    <a:pt x="1292" y="3378"/>
                    <a:pt x="1131" y="3540"/>
                    <a:pt x="929" y="3540"/>
                  </a:cubicBezTo>
                  <a:lnTo>
                    <a:pt x="929" y="3540"/>
                  </a:lnTo>
                  <a:cubicBezTo>
                    <a:pt x="605" y="3539"/>
                    <a:pt x="444" y="3149"/>
                    <a:pt x="673" y="2920"/>
                  </a:cubicBezTo>
                  <a:cubicBezTo>
                    <a:pt x="746" y="2848"/>
                    <a:pt x="836" y="2815"/>
                    <a:pt x="925" y="2815"/>
                  </a:cubicBezTo>
                  <a:close/>
                  <a:moveTo>
                    <a:pt x="41" y="1"/>
                  </a:moveTo>
                  <a:lnTo>
                    <a:pt x="1" y="6356"/>
                  </a:lnTo>
                  <a:lnTo>
                    <a:pt x="1" y="6356"/>
                  </a:lnTo>
                  <a:lnTo>
                    <a:pt x="1773" y="5226"/>
                  </a:lnTo>
                  <a:lnTo>
                    <a:pt x="1773" y="1067"/>
                  </a:lnTo>
                  <a:lnTo>
                    <a:pt x="41"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22;p57">
              <a:extLst>
                <a:ext uri="{FF2B5EF4-FFF2-40B4-BE49-F238E27FC236}">
                  <a16:creationId xmlns:a16="http://schemas.microsoft.com/office/drawing/2014/main" id="{E24BB401-51D7-560E-EE4D-D0B786077AAD}"/>
                </a:ext>
              </a:extLst>
            </p:cNvPr>
            <p:cNvSpPr/>
            <p:nvPr/>
          </p:nvSpPr>
          <p:spPr>
            <a:xfrm>
              <a:off x="3823256" y="7077984"/>
              <a:ext cx="41581" cy="31769"/>
            </a:xfrm>
            <a:custGeom>
              <a:avLst/>
              <a:gdLst/>
              <a:ahLst/>
              <a:cxnLst/>
              <a:rect l="l" t="t" r="r" b="b"/>
              <a:pathLst>
                <a:path w="623" h="476" extrusionOk="0">
                  <a:moveTo>
                    <a:pt x="35" y="0"/>
                  </a:moveTo>
                  <a:cubicBezTo>
                    <a:pt x="15" y="78"/>
                    <a:pt x="3" y="162"/>
                    <a:pt x="0" y="244"/>
                  </a:cubicBezTo>
                  <a:cubicBezTo>
                    <a:pt x="0" y="383"/>
                    <a:pt x="58" y="475"/>
                    <a:pt x="212" y="475"/>
                  </a:cubicBezTo>
                  <a:cubicBezTo>
                    <a:pt x="365" y="475"/>
                    <a:pt x="409" y="403"/>
                    <a:pt x="409" y="270"/>
                  </a:cubicBezTo>
                  <a:cubicBezTo>
                    <a:pt x="409" y="241"/>
                    <a:pt x="403" y="212"/>
                    <a:pt x="394" y="186"/>
                  </a:cubicBezTo>
                  <a:lnTo>
                    <a:pt x="394" y="186"/>
                  </a:lnTo>
                  <a:lnTo>
                    <a:pt x="435" y="191"/>
                  </a:lnTo>
                  <a:lnTo>
                    <a:pt x="435" y="452"/>
                  </a:lnTo>
                  <a:lnTo>
                    <a:pt x="620" y="452"/>
                  </a:lnTo>
                  <a:lnTo>
                    <a:pt x="623" y="29"/>
                  </a:lnTo>
                  <a:lnTo>
                    <a:pt x="223" y="18"/>
                  </a:lnTo>
                  <a:lnTo>
                    <a:pt x="209" y="154"/>
                  </a:lnTo>
                  <a:cubicBezTo>
                    <a:pt x="214" y="177"/>
                    <a:pt x="217" y="203"/>
                    <a:pt x="217" y="226"/>
                  </a:cubicBezTo>
                  <a:cubicBezTo>
                    <a:pt x="217" y="258"/>
                    <a:pt x="212" y="270"/>
                    <a:pt x="191" y="270"/>
                  </a:cubicBezTo>
                  <a:cubicBezTo>
                    <a:pt x="174" y="270"/>
                    <a:pt x="168" y="252"/>
                    <a:pt x="168" y="223"/>
                  </a:cubicBezTo>
                  <a:cubicBezTo>
                    <a:pt x="171" y="154"/>
                    <a:pt x="177" y="84"/>
                    <a:pt x="185" y="15"/>
                  </a:cubicBezTo>
                  <a:lnTo>
                    <a:pt x="35"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23;p57">
              <a:extLst>
                <a:ext uri="{FF2B5EF4-FFF2-40B4-BE49-F238E27FC236}">
                  <a16:creationId xmlns:a16="http://schemas.microsoft.com/office/drawing/2014/main" id="{CB174282-9A9A-E6D7-1B08-64F6246BE4D9}"/>
                </a:ext>
              </a:extLst>
            </p:cNvPr>
            <p:cNvSpPr/>
            <p:nvPr/>
          </p:nvSpPr>
          <p:spPr>
            <a:xfrm>
              <a:off x="3823256" y="7111823"/>
              <a:ext cx="42381" cy="32103"/>
            </a:xfrm>
            <a:custGeom>
              <a:avLst/>
              <a:gdLst/>
              <a:ahLst/>
              <a:cxnLst/>
              <a:rect l="l" t="t" r="r" b="b"/>
              <a:pathLst>
                <a:path w="635" h="481" extrusionOk="0">
                  <a:moveTo>
                    <a:pt x="423" y="191"/>
                  </a:moveTo>
                  <a:cubicBezTo>
                    <a:pt x="449" y="191"/>
                    <a:pt x="469" y="200"/>
                    <a:pt x="469" y="235"/>
                  </a:cubicBezTo>
                  <a:cubicBezTo>
                    <a:pt x="469" y="278"/>
                    <a:pt x="443" y="284"/>
                    <a:pt x="391" y="284"/>
                  </a:cubicBezTo>
                  <a:cubicBezTo>
                    <a:pt x="382" y="267"/>
                    <a:pt x="380" y="249"/>
                    <a:pt x="380" y="232"/>
                  </a:cubicBezTo>
                  <a:cubicBezTo>
                    <a:pt x="380" y="206"/>
                    <a:pt x="391" y="191"/>
                    <a:pt x="423" y="191"/>
                  </a:cubicBezTo>
                  <a:close/>
                  <a:moveTo>
                    <a:pt x="426" y="0"/>
                  </a:moveTo>
                  <a:cubicBezTo>
                    <a:pt x="278" y="0"/>
                    <a:pt x="214" y="64"/>
                    <a:pt x="214" y="206"/>
                  </a:cubicBezTo>
                  <a:cubicBezTo>
                    <a:pt x="214" y="232"/>
                    <a:pt x="220" y="258"/>
                    <a:pt x="232" y="284"/>
                  </a:cubicBezTo>
                  <a:cubicBezTo>
                    <a:pt x="191" y="278"/>
                    <a:pt x="168" y="264"/>
                    <a:pt x="168" y="212"/>
                  </a:cubicBezTo>
                  <a:cubicBezTo>
                    <a:pt x="171" y="151"/>
                    <a:pt x="174" y="90"/>
                    <a:pt x="185" y="32"/>
                  </a:cubicBezTo>
                  <a:lnTo>
                    <a:pt x="29" y="15"/>
                  </a:lnTo>
                  <a:cubicBezTo>
                    <a:pt x="15" y="84"/>
                    <a:pt x="3" y="151"/>
                    <a:pt x="0" y="220"/>
                  </a:cubicBezTo>
                  <a:cubicBezTo>
                    <a:pt x="0" y="368"/>
                    <a:pt x="67" y="481"/>
                    <a:pt x="322" y="481"/>
                  </a:cubicBezTo>
                  <a:cubicBezTo>
                    <a:pt x="527" y="481"/>
                    <a:pt x="634" y="406"/>
                    <a:pt x="634" y="232"/>
                  </a:cubicBezTo>
                  <a:cubicBezTo>
                    <a:pt x="634" y="93"/>
                    <a:pt x="571" y="0"/>
                    <a:pt x="426"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24;p57">
              <a:extLst>
                <a:ext uri="{FF2B5EF4-FFF2-40B4-BE49-F238E27FC236}">
                  <a16:creationId xmlns:a16="http://schemas.microsoft.com/office/drawing/2014/main" id="{CBCF0AE9-BC14-75C2-500E-5318C9DBDDDC}"/>
                </a:ext>
              </a:extLst>
            </p:cNvPr>
            <p:cNvSpPr/>
            <p:nvPr/>
          </p:nvSpPr>
          <p:spPr>
            <a:xfrm>
              <a:off x="3823256" y="7145662"/>
              <a:ext cx="42381" cy="32303"/>
            </a:xfrm>
            <a:custGeom>
              <a:avLst/>
              <a:gdLst/>
              <a:ahLst/>
              <a:cxnLst/>
              <a:rect l="l" t="t" r="r" b="b"/>
              <a:pathLst>
                <a:path w="635" h="484" extrusionOk="0">
                  <a:moveTo>
                    <a:pt x="437" y="214"/>
                  </a:moveTo>
                  <a:cubicBezTo>
                    <a:pt x="464" y="214"/>
                    <a:pt x="478" y="220"/>
                    <a:pt x="478" y="243"/>
                  </a:cubicBezTo>
                  <a:cubicBezTo>
                    <a:pt x="478" y="267"/>
                    <a:pt x="464" y="275"/>
                    <a:pt x="437" y="275"/>
                  </a:cubicBezTo>
                  <a:cubicBezTo>
                    <a:pt x="420" y="275"/>
                    <a:pt x="403" y="267"/>
                    <a:pt x="391" y="258"/>
                  </a:cubicBezTo>
                  <a:lnTo>
                    <a:pt x="391" y="232"/>
                  </a:lnTo>
                  <a:cubicBezTo>
                    <a:pt x="403" y="220"/>
                    <a:pt x="420" y="214"/>
                    <a:pt x="437" y="214"/>
                  </a:cubicBezTo>
                  <a:close/>
                  <a:moveTo>
                    <a:pt x="197" y="206"/>
                  </a:moveTo>
                  <a:cubicBezTo>
                    <a:pt x="217" y="206"/>
                    <a:pt x="238" y="214"/>
                    <a:pt x="252" y="232"/>
                  </a:cubicBezTo>
                  <a:lnTo>
                    <a:pt x="252" y="258"/>
                  </a:lnTo>
                  <a:cubicBezTo>
                    <a:pt x="238" y="272"/>
                    <a:pt x="217" y="281"/>
                    <a:pt x="197" y="281"/>
                  </a:cubicBezTo>
                  <a:cubicBezTo>
                    <a:pt x="165" y="281"/>
                    <a:pt x="157" y="267"/>
                    <a:pt x="157" y="243"/>
                  </a:cubicBezTo>
                  <a:cubicBezTo>
                    <a:pt x="157" y="217"/>
                    <a:pt x="168" y="206"/>
                    <a:pt x="197" y="206"/>
                  </a:cubicBezTo>
                  <a:close/>
                  <a:moveTo>
                    <a:pt x="177" y="0"/>
                  </a:moveTo>
                  <a:cubicBezTo>
                    <a:pt x="38" y="0"/>
                    <a:pt x="0" y="113"/>
                    <a:pt x="0" y="240"/>
                  </a:cubicBezTo>
                  <a:cubicBezTo>
                    <a:pt x="0" y="371"/>
                    <a:pt x="38" y="484"/>
                    <a:pt x="174" y="484"/>
                  </a:cubicBezTo>
                  <a:cubicBezTo>
                    <a:pt x="261" y="484"/>
                    <a:pt x="290" y="469"/>
                    <a:pt x="322" y="406"/>
                  </a:cubicBezTo>
                  <a:cubicBezTo>
                    <a:pt x="353" y="463"/>
                    <a:pt x="391" y="478"/>
                    <a:pt x="466" y="478"/>
                  </a:cubicBezTo>
                  <a:cubicBezTo>
                    <a:pt x="603" y="478"/>
                    <a:pt x="634" y="374"/>
                    <a:pt x="634" y="240"/>
                  </a:cubicBezTo>
                  <a:cubicBezTo>
                    <a:pt x="634" y="110"/>
                    <a:pt x="594" y="12"/>
                    <a:pt x="469" y="12"/>
                  </a:cubicBezTo>
                  <a:cubicBezTo>
                    <a:pt x="391" y="12"/>
                    <a:pt x="356" y="26"/>
                    <a:pt x="325" y="81"/>
                  </a:cubicBezTo>
                  <a:cubicBezTo>
                    <a:pt x="290" y="23"/>
                    <a:pt x="261" y="0"/>
                    <a:pt x="177"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25;p57">
              <a:extLst>
                <a:ext uri="{FF2B5EF4-FFF2-40B4-BE49-F238E27FC236}">
                  <a16:creationId xmlns:a16="http://schemas.microsoft.com/office/drawing/2014/main" id="{0260532B-DF93-D962-94D9-A74418F07084}"/>
                </a:ext>
              </a:extLst>
            </p:cNvPr>
            <p:cNvSpPr/>
            <p:nvPr/>
          </p:nvSpPr>
          <p:spPr>
            <a:xfrm>
              <a:off x="3833868" y="7180635"/>
              <a:ext cx="11279" cy="18421"/>
            </a:xfrm>
            <a:custGeom>
              <a:avLst/>
              <a:gdLst/>
              <a:ahLst/>
              <a:cxnLst/>
              <a:rect l="l" t="t" r="r" b="b"/>
              <a:pathLst>
                <a:path w="169" h="276" extrusionOk="0">
                  <a:moveTo>
                    <a:pt x="0" y="0"/>
                  </a:moveTo>
                  <a:lnTo>
                    <a:pt x="0" y="276"/>
                  </a:lnTo>
                  <a:lnTo>
                    <a:pt x="168" y="276"/>
                  </a:lnTo>
                  <a:lnTo>
                    <a:pt x="16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26;p57">
              <a:extLst>
                <a:ext uri="{FF2B5EF4-FFF2-40B4-BE49-F238E27FC236}">
                  <a16:creationId xmlns:a16="http://schemas.microsoft.com/office/drawing/2014/main" id="{560BB46A-86F0-A1FA-AB22-BB351C6BA961}"/>
                </a:ext>
              </a:extLst>
            </p:cNvPr>
            <p:cNvSpPr/>
            <p:nvPr/>
          </p:nvSpPr>
          <p:spPr>
            <a:xfrm>
              <a:off x="3823256" y="7202060"/>
              <a:ext cx="41581" cy="31769"/>
            </a:xfrm>
            <a:custGeom>
              <a:avLst/>
              <a:gdLst/>
              <a:ahLst/>
              <a:cxnLst/>
              <a:rect l="l" t="t" r="r" b="b"/>
              <a:pathLst>
                <a:path w="623" h="476" extrusionOk="0">
                  <a:moveTo>
                    <a:pt x="35" y="1"/>
                  </a:moveTo>
                  <a:cubicBezTo>
                    <a:pt x="15" y="79"/>
                    <a:pt x="3" y="160"/>
                    <a:pt x="0" y="244"/>
                  </a:cubicBezTo>
                  <a:cubicBezTo>
                    <a:pt x="0" y="383"/>
                    <a:pt x="58" y="476"/>
                    <a:pt x="212" y="476"/>
                  </a:cubicBezTo>
                  <a:cubicBezTo>
                    <a:pt x="365" y="476"/>
                    <a:pt x="409" y="403"/>
                    <a:pt x="409" y="267"/>
                  </a:cubicBezTo>
                  <a:cubicBezTo>
                    <a:pt x="409" y="241"/>
                    <a:pt x="403" y="212"/>
                    <a:pt x="394" y="186"/>
                  </a:cubicBezTo>
                  <a:lnTo>
                    <a:pt x="394" y="186"/>
                  </a:lnTo>
                  <a:lnTo>
                    <a:pt x="435" y="189"/>
                  </a:lnTo>
                  <a:lnTo>
                    <a:pt x="435" y="453"/>
                  </a:lnTo>
                  <a:lnTo>
                    <a:pt x="620" y="453"/>
                  </a:lnTo>
                  <a:lnTo>
                    <a:pt x="623" y="27"/>
                  </a:lnTo>
                  <a:lnTo>
                    <a:pt x="223" y="15"/>
                  </a:lnTo>
                  <a:lnTo>
                    <a:pt x="209" y="151"/>
                  </a:lnTo>
                  <a:cubicBezTo>
                    <a:pt x="214" y="178"/>
                    <a:pt x="217" y="201"/>
                    <a:pt x="217" y="227"/>
                  </a:cubicBezTo>
                  <a:cubicBezTo>
                    <a:pt x="217" y="259"/>
                    <a:pt x="212" y="270"/>
                    <a:pt x="191" y="270"/>
                  </a:cubicBezTo>
                  <a:cubicBezTo>
                    <a:pt x="174" y="270"/>
                    <a:pt x="168" y="253"/>
                    <a:pt x="168" y="224"/>
                  </a:cubicBezTo>
                  <a:cubicBezTo>
                    <a:pt x="171" y="154"/>
                    <a:pt x="177" y="85"/>
                    <a:pt x="185" y="15"/>
                  </a:cubicBezTo>
                  <a:lnTo>
                    <a:pt x="35"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7;p57">
              <a:extLst>
                <a:ext uri="{FF2B5EF4-FFF2-40B4-BE49-F238E27FC236}">
                  <a16:creationId xmlns:a16="http://schemas.microsoft.com/office/drawing/2014/main" id="{B9AE18B4-83F0-A376-64B1-A1350658EE7B}"/>
                </a:ext>
              </a:extLst>
            </p:cNvPr>
            <p:cNvSpPr/>
            <p:nvPr/>
          </p:nvSpPr>
          <p:spPr>
            <a:xfrm>
              <a:off x="3823256" y="7238035"/>
              <a:ext cx="41380" cy="27898"/>
            </a:xfrm>
            <a:custGeom>
              <a:avLst/>
              <a:gdLst/>
              <a:ahLst/>
              <a:cxnLst/>
              <a:rect l="l" t="t" r="r" b="b"/>
              <a:pathLst>
                <a:path w="620" h="418" extrusionOk="0">
                  <a:moveTo>
                    <a:pt x="426" y="1"/>
                  </a:moveTo>
                  <a:lnTo>
                    <a:pt x="426" y="201"/>
                  </a:lnTo>
                  <a:lnTo>
                    <a:pt x="403" y="201"/>
                  </a:lnTo>
                  <a:lnTo>
                    <a:pt x="41" y="47"/>
                  </a:lnTo>
                  <a:lnTo>
                    <a:pt x="0" y="256"/>
                  </a:lnTo>
                  <a:lnTo>
                    <a:pt x="417" y="418"/>
                  </a:lnTo>
                  <a:lnTo>
                    <a:pt x="620" y="418"/>
                  </a:lnTo>
                  <a:lnTo>
                    <a:pt x="620"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28;p57">
              <a:extLst>
                <a:ext uri="{FF2B5EF4-FFF2-40B4-BE49-F238E27FC236}">
                  <a16:creationId xmlns:a16="http://schemas.microsoft.com/office/drawing/2014/main" id="{E2A80A3D-6A7C-6993-80E9-7D9399B91BD8}"/>
                </a:ext>
              </a:extLst>
            </p:cNvPr>
            <p:cNvSpPr/>
            <p:nvPr/>
          </p:nvSpPr>
          <p:spPr>
            <a:xfrm>
              <a:off x="3833868" y="7270739"/>
              <a:ext cx="11279" cy="18421"/>
            </a:xfrm>
            <a:custGeom>
              <a:avLst/>
              <a:gdLst/>
              <a:ahLst/>
              <a:cxnLst/>
              <a:rect l="l" t="t" r="r" b="b"/>
              <a:pathLst>
                <a:path w="169" h="276" extrusionOk="0">
                  <a:moveTo>
                    <a:pt x="0" y="0"/>
                  </a:moveTo>
                  <a:lnTo>
                    <a:pt x="0" y="275"/>
                  </a:lnTo>
                  <a:lnTo>
                    <a:pt x="168" y="275"/>
                  </a:lnTo>
                  <a:lnTo>
                    <a:pt x="168"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29;p57">
              <a:extLst>
                <a:ext uri="{FF2B5EF4-FFF2-40B4-BE49-F238E27FC236}">
                  <a16:creationId xmlns:a16="http://schemas.microsoft.com/office/drawing/2014/main" id="{23583F5B-4DE9-F0D0-7C1D-7C0AB3AB2323}"/>
                </a:ext>
              </a:extLst>
            </p:cNvPr>
            <p:cNvSpPr/>
            <p:nvPr/>
          </p:nvSpPr>
          <p:spPr>
            <a:xfrm>
              <a:off x="3823256" y="7291630"/>
              <a:ext cx="42381" cy="32504"/>
            </a:xfrm>
            <a:custGeom>
              <a:avLst/>
              <a:gdLst/>
              <a:ahLst/>
              <a:cxnLst/>
              <a:rect l="l" t="t" r="r" b="b"/>
              <a:pathLst>
                <a:path w="635" h="487" extrusionOk="0">
                  <a:moveTo>
                    <a:pt x="437" y="214"/>
                  </a:moveTo>
                  <a:cubicBezTo>
                    <a:pt x="464" y="214"/>
                    <a:pt x="478" y="217"/>
                    <a:pt x="478" y="243"/>
                  </a:cubicBezTo>
                  <a:cubicBezTo>
                    <a:pt x="478" y="267"/>
                    <a:pt x="464" y="275"/>
                    <a:pt x="437" y="275"/>
                  </a:cubicBezTo>
                  <a:cubicBezTo>
                    <a:pt x="420" y="275"/>
                    <a:pt x="403" y="267"/>
                    <a:pt x="391" y="258"/>
                  </a:cubicBezTo>
                  <a:lnTo>
                    <a:pt x="391" y="232"/>
                  </a:lnTo>
                  <a:cubicBezTo>
                    <a:pt x="403" y="220"/>
                    <a:pt x="420" y="214"/>
                    <a:pt x="437" y="214"/>
                  </a:cubicBezTo>
                  <a:close/>
                  <a:moveTo>
                    <a:pt x="197" y="206"/>
                  </a:moveTo>
                  <a:cubicBezTo>
                    <a:pt x="217" y="206"/>
                    <a:pt x="238" y="217"/>
                    <a:pt x="252" y="232"/>
                  </a:cubicBezTo>
                  <a:lnTo>
                    <a:pt x="252" y="258"/>
                  </a:lnTo>
                  <a:cubicBezTo>
                    <a:pt x="238" y="272"/>
                    <a:pt x="217" y="281"/>
                    <a:pt x="197" y="281"/>
                  </a:cubicBezTo>
                  <a:cubicBezTo>
                    <a:pt x="165" y="281"/>
                    <a:pt x="157" y="267"/>
                    <a:pt x="157" y="243"/>
                  </a:cubicBezTo>
                  <a:cubicBezTo>
                    <a:pt x="157" y="220"/>
                    <a:pt x="168" y="206"/>
                    <a:pt x="197" y="206"/>
                  </a:cubicBezTo>
                  <a:close/>
                  <a:moveTo>
                    <a:pt x="177" y="0"/>
                  </a:moveTo>
                  <a:cubicBezTo>
                    <a:pt x="38" y="0"/>
                    <a:pt x="0" y="113"/>
                    <a:pt x="0" y="243"/>
                  </a:cubicBezTo>
                  <a:cubicBezTo>
                    <a:pt x="0" y="374"/>
                    <a:pt x="38" y="487"/>
                    <a:pt x="174" y="487"/>
                  </a:cubicBezTo>
                  <a:cubicBezTo>
                    <a:pt x="261" y="487"/>
                    <a:pt x="290" y="469"/>
                    <a:pt x="322" y="406"/>
                  </a:cubicBezTo>
                  <a:cubicBezTo>
                    <a:pt x="353" y="463"/>
                    <a:pt x="391" y="478"/>
                    <a:pt x="466" y="478"/>
                  </a:cubicBezTo>
                  <a:cubicBezTo>
                    <a:pt x="603" y="478"/>
                    <a:pt x="634" y="377"/>
                    <a:pt x="634" y="243"/>
                  </a:cubicBezTo>
                  <a:cubicBezTo>
                    <a:pt x="634" y="113"/>
                    <a:pt x="594" y="12"/>
                    <a:pt x="469" y="12"/>
                  </a:cubicBezTo>
                  <a:cubicBezTo>
                    <a:pt x="391" y="12"/>
                    <a:pt x="356" y="29"/>
                    <a:pt x="325" y="81"/>
                  </a:cubicBezTo>
                  <a:cubicBezTo>
                    <a:pt x="290" y="23"/>
                    <a:pt x="261" y="0"/>
                    <a:pt x="177" y="0"/>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30;p57">
              <a:extLst>
                <a:ext uri="{FF2B5EF4-FFF2-40B4-BE49-F238E27FC236}">
                  <a16:creationId xmlns:a16="http://schemas.microsoft.com/office/drawing/2014/main" id="{131FC790-F6FC-97A5-9387-A9F789B0E1A4}"/>
                </a:ext>
              </a:extLst>
            </p:cNvPr>
            <p:cNvSpPr/>
            <p:nvPr/>
          </p:nvSpPr>
          <p:spPr>
            <a:xfrm>
              <a:off x="3823256" y="7328138"/>
              <a:ext cx="41380" cy="27898"/>
            </a:xfrm>
            <a:custGeom>
              <a:avLst/>
              <a:gdLst/>
              <a:ahLst/>
              <a:cxnLst/>
              <a:rect l="l" t="t" r="r" b="b"/>
              <a:pathLst>
                <a:path w="620" h="418" extrusionOk="0">
                  <a:moveTo>
                    <a:pt x="426" y="0"/>
                  </a:moveTo>
                  <a:lnTo>
                    <a:pt x="426" y="200"/>
                  </a:lnTo>
                  <a:lnTo>
                    <a:pt x="403" y="200"/>
                  </a:lnTo>
                  <a:lnTo>
                    <a:pt x="41" y="47"/>
                  </a:lnTo>
                  <a:lnTo>
                    <a:pt x="0" y="255"/>
                  </a:lnTo>
                  <a:lnTo>
                    <a:pt x="417" y="418"/>
                  </a:lnTo>
                  <a:lnTo>
                    <a:pt x="620" y="418"/>
                  </a:lnTo>
                  <a:lnTo>
                    <a:pt x="620"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31;p57">
              <a:extLst>
                <a:ext uri="{FF2B5EF4-FFF2-40B4-BE49-F238E27FC236}">
                  <a16:creationId xmlns:a16="http://schemas.microsoft.com/office/drawing/2014/main" id="{EC4A058B-0143-1404-206A-CAA9E1E39BEB}"/>
                </a:ext>
              </a:extLst>
            </p:cNvPr>
            <p:cNvSpPr/>
            <p:nvPr/>
          </p:nvSpPr>
          <p:spPr>
            <a:xfrm>
              <a:off x="3823990" y="7360042"/>
              <a:ext cx="40646" cy="32370"/>
            </a:xfrm>
            <a:custGeom>
              <a:avLst/>
              <a:gdLst/>
              <a:ahLst/>
              <a:cxnLst/>
              <a:rect l="l" t="t" r="r" b="b"/>
              <a:pathLst>
                <a:path w="609" h="485" extrusionOk="0">
                  <a:moveTo>
                    <a:pt x="73" y="0"/>
                  </a:moveTo>
                  <a:lnTo>
                    <a:pt x="73" y="252"/>
                  </a:lnTo>
                  <a:lnTo>
                    <a:pt x="1" y="252"/>
                  </a:lnTo>
                  <a:lnTo>
                    <a:pt x="1" y="464"/>
                  </a:lnTo>
                  <a:lnTo>
                    <a:pt x="73" y="464"/>
                  </a:lnTo>
                  <a:lnTo>
                    <a:pt x="73" y="484"/>
                  </a:lnTo>
                  <a:lnTo>
                    <a:pt x="247" y="484"/>
                  </a:lnTo>
                  <a:lnTo>
                    <a:pt x="247" y="461"/>
                  </a:lnTo>
                  <a:lnTo>
                    <a:pt x="360" y="461"/>
                  </a:lnTo>
                  <a:lnTo>
                    <a:pt x="351" y="270"/>
                  </a:lnTo>
                  <a:lnTo>
                    <a:pt x="247" y="252"/>
                  </a:lnTo>
                  <a:lnTo>
                    <a:pt x="247" y="206"/>
                  </a:lnTo>
                  <a:lnTo>
                    <a:pt x="609" y="328"/>
                  </a:lnTo>
                  <a:lnTo>
                    <a:pt x="609" y="84"/>
                  </a:lnTo>
                  <a:lnTo>
                    <a:pt x="224" y="0"/>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32;p57">
              <a:extLst>
                <a:ext uri="{FF2B5EF4-FFF2-40B4-BE49-F238E27FC236}">
                  <a16:creationId xmlns:a16="http://schemas.microsoft.com/office/drawing/2014/main" id="{D3BFB2DB-2844-53B4-1124-8BF5D7D3D846}"/>
                </a:ext>
              </a:extLst>
            </p:cNvPr>
            <p:cNvSpPr/>
            <p:nvPr/>
          </p:nvSpPr>
          <p:spPr>
            <a:xfrm>
              <a:off x="3718469" y="7065236"/>
              <a:ext cx="65207" cy="54929"/>
            </a:xfrm>
            <a:custGeom>
              <a:avLst/>
              <a:gdLst/>
              <a:ahLst/>
              <a:cxnLst/>
              <a:rect l="l" t="t" r="r" b="b"/>
              <a:pathLst>
                <a:path w="977" h="823" extrusionOk="0">
                  <a:moveTo>
                    <a:pt x="753" y="339"/>
                  </a:moveTo>
                  <a:lnTo>
                    <a:pt x="753" y="414"/>
                  </a:lnTo>
                  <a:cubicBezTo>
                    <a:pt x="753" y="469"/>
                    <a:pt x="736" y="492"/>
                    <a:pt x="678" y="492"/>
                  </a:cubicBezTo>
                  <a:cubicBezTo>
                    <a:pt x="623" y="492"/>
                    <a:pt x="597" y="472"/>
                    <a:pt x="597" y="414"/>
                  </a:cubicBezTo>
                  <a:lnTo>
                    <a:pt x="597" y="339"/>
                  </a:lnTo>
                  <a:close/>
                  <a:moveTo>
                    <a:pt x="385" y="339"/>
                  </a:moveTo>
                  <a:lnTo>
                    <a:pt x="385" y="417"/>
                  </a:lnTo>
                  <a:cubicBezTo>
                    <a:pt x="385" y="484"/>
                    <a:pt x="365" y="504"/>
                    <a:pt x="307" y="504"/>
                  </a:cubicBezTo>
                  <a:cubicBezTo>
                    <a:pt x="241" y="504"/>
                    <a:pt x="226" y="484"/>
                    <a:pt x="226" y="417"/>
                  </a:cubicBezTo>
                  <a:lnTo>
                    <a:pt x="226" y="339"/>
                  </a:lnTo>
                  <a:close/>
                  <a:moveTo>
                    <a:pt x="0" y="0"/>
                  </a:moveTo>
                  <a:lnTo>
                    <a:pt x="0" y="449"/>
                  </a:lnTo>
                  <a:cubicBezTo>
                    <a:pt x="0" y="646"/>
                    <a:pt x="58" y="823"/>
                    <a:pt x="278" y="823"/>
                  </a:cubicBezTo>
                  <a:cubicBezTo>
                    <a:pt x="420" y="823"/>
                    <a:pt x="461" y="788"/>
                    <a:pt x="501" y="698"/>
                  </a:cubicBezTo>
                  <a:cubicBezTo>
                    <a:pt x="562" y="785"/>
                    <a:pt x="617" y="799"/>
                    <a:pt x="736" y="799"/>
                  </a:cubicBezTo>
                  <a:cubicBezTo>
                    <a:pt x="921" y="799"/>
                    <a:pt x="976" y="640"/>
                    <a:pt x="976" y="443"/>
                  </a:cubicBezTo>
                  <a:lnTo>
                    <a:pt x="976" y="0"/>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33;p57">
              <a:extLst>
                <a:ext uri="{FF2B5EF4-FFF2-40B4-BE49-F238E27FC236}">
                  <a16:creationId xmlns:a16="http://schemas.microsoft.com/office/drawing/2014/main" id="{93E532CB-E376-3A16-5F21-491BB9E426C3}"/>
                </a:ext>
              </a:extLst>
            </p:cNvPr>
            <p:cNvSpPr/>
            <p:nvPr/>
          </p:nvSpPr>
          <p:spPr>
            <a:xfrm>
              <a:off x="3711261" y="7121634"/>
              <a:ext cx="77221" cy="50724"/>
            </a:xfrm>
            <a:custGeom>
              <a:avLst/>
              <a:gdLst/>
              <a:ahLst/>
              <a:cxnLst/>
              <a:rect l="l" t="t" r="r" b="b"/>
              <a:pathLst>
                <a:path w="1157" h="760" extrusionOk="0">
                  <a:moveTo>
                    <a:pt x="65" y="1"/>
                  </a:moveTo>
                  <a:lnTo>
                    <a:pt x="1" y="317"/>
                  </a:lnTo>
                  <a:lnTo>
                    <a:pt x="1093" y="760"/>
                  </a:lnTo>
                  <a:lnTo>
                    <a:pt x="1157" y="441"/>
                  </a:lnTo>
                  <a:lnTo>
                    <a:pt x="65"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34;p57">
              <a:extLst>
                <a:ext uri="{FF2B5EF4-FFF2-40B4-BE49-F238E27FC236}">
                  <a16:creationId xmlns:a16="http://schemas.microsoft.com/office/drawing/2014/main" id="{7FBF28F7-F1BF-3465-C203-42CC10A210B5}"/>
                </a:ext>
              </a:extLst>
            </p:cNvPr>
            <p:cNvSpPr/>
            <p:nvPr/>
          </p:nvSpPr>
          <p:spPr>
            <a:xfrm>
              <a:off x="3717267" y="7174028"/>
              <a:ext cx="67744" cy="48789"/>
            </a:xfrm>
            <a:custGeom>
              <a:avLst/>
              <a:gdLst/>
              <a:ahLst/>
              <a:cxnLst/>
              <a:rect l="l" t="t" r="r" b="b"/>
              <a:pathLst>
                <a:path w="1015" h="731" extrusionOk="0">
                  <a:moveTo>
                    <a:pt x="511" y="1"/>
                  </a:moveTo>
                  <a:cubicBezTo>
                    <a:pt x="114" y="1"/>
                    <a:pt x="1" y="96"/>
                    <a:pt x="1" y="418"/>
                  </a:cubicBezTo>
                  <a:cubicBezTo>
                    <a:pt x="1" y="522"/>
                    <a:pt x="12" y="629"/>
                    <a:pt x="35" y="731"/>
                  </a:cubicBezTo>
                  <a:lnTo>
                    <a:pt x="296" y="728"/>
                  </a:lnTo>
                  <a:cubicBezTo>
                    <a:pt x="296" y="728"/>
                    <a:pt x="287" y="603"/>
                    <a:pt x="287" y="499"/>
                  </a:cubicBezTo>
                  <a:cubicBezTo>
                    <a:pt x="287" y="372"/>
                    <a:pt x="319" y="343"/>
                    <a:pt x="511" y="343"/>
                  </a:cubicBezTo>
                  <a:cubicBezTo>
                    <a:pt x="702" y="343"/>
                    <a:pt x="728" y="369"/>
                    <a:pt x="728" y="499"/>
                  </a:cubicBezTo>
                  <a:cubicBezTo>
                    <a:pt x="728" y="574"/>
                    <a:pt x="722" y="647"/>
                    <a:pt x="713" y="722"/>
                  </a:cubicBezTo>
                  <a:lnTo>
                    <a:pt x="977" y="731"/>
                  </a:lnTo>
                  <a:cubicBezTo>
                    <a:pt x="997" y="632"/>
                    <a:pt x="1009" y="534"/>
                    <a:pt x="1015" y="432"/>
                  </a:cubicBezTo>
                  <a:cubicBezTo>
                    <a:pt x="1015" y="94"/>
                    <a:pt x="896" y="1"/>
                    <a:pt x="511" y="1"/>
                  </a:cubicBez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35;p57">
              <a:extLst>
                <a:ext uri="{FF2B5EF4-FFF2-40B4-BE49-F238E27FC236}">
                  <a16:creationId xmlns:a16="http://schemas.microsoft.com/office/drawing/2014/main" id="{11F7D830-974B-1DBE-F338-DB54D9B36DCD}"/>
                </a:ext>
              </a:extLst>
            </p:cNvPr>
            <p:cNvSpPr/>
            <p:nvPr/>
          </p:nvSpPr>
          <p:spPr>
            <a:xfrm>
              <a:off x="3734087" y="7247913"/>
              <a:ext cx="17687" cy="29033"/>
            </a:xfrm>
            <a:custGeom>
              <a:avLst/>
              <a:gdLst/>
              <a:ahLst/>
              <a:cxnLst/>
              <a:rect l="l" t="t" r="r" b="b"/>
              <a:pathLst>
                <a:path w="265" h="435" extrusionOk="0">
                  <a:moveTo>
                    <a:pt x="1" y="0"/>
                  </a:moveTo>
                  <a:lnTo>
                    <a:pt x="1" y="435"/>
                  </a:lnTo>
                  <a:lnTo>
                    <a:pt x="264" y="435"/>
                  </a:lnTo>
                  <a:lnTo>
                    <a:pt x="264" y="0"/>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36;p57">
              <a:extLst>
                <a:ext uri="{FF2B5EF4-FFF2-40B4-BE49-F238E27FC236}">
                  <a16:creationId xmlns:a16="http://schemas.microsoft.com/office/drawing/2014/main" id="{9E751022-E71E-B358-6ECE-F714E38E2ED2}"/>
                </a:ext>
              </a:extLst>
            </p:cNvPr>
            <p:cNvSpPr/>
            <p:nvPr/>
          </p:nvSpPr>
          <p:spPr>
            <a:xfrm>
              <a:off x="3718602" y="7304711"/>
              <a:ext cx="64073" cy="41447"/>
            </a:xfrm>
            <a:custGeom>
              <a:avLst/>
              <a:gdLst/>
              <a:ahLst/>
              <a:cxnLst/>
              <a:rect l="l" t="t" r="r" b="b"/>
              <a:pathLst>
                <a:path w="960" h="621" extrusionOk="0">
                  <a:moveTo>
                    <a:pt x="763" y="1"/>
                  </a:moveTo>
                  <a:lnTo>
                    <a:pt x="525" y="88"/>
                  </a:lnTo>
                  <a:lnTo>
                    <a:pt x="606" y="288"/>
                  </a:lnTo>
                  <a:lnTo>
                    <a:pt x="1" y="288"/>
                  </a:lnTo>
                  <a:lnTo>
                    <a:pt x="1" y="621"/>
                  </a:lnTo>
                  <a:lnTo>
                    <a:pt x="960" y="621"/>
                  </a:lnTo>
                  <a:lnTo>
                    <a:pt x="960" y="340"/>
                  </a:lnTo>
                  <a:lnTo>
                    <a:pt x="763"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7;p57">
              <a:extLst>
                <a:ext uri="{FF2B5EF4-FFF2-40B4-BE49-F238E27FC236}">
                  <a16:creationId xmlns:a16="http://schemas.microsoft.com/office/drawing/2014/main" id="{CD6740CD-8BF8-EDF2-D3C4-CF16DD89737B}"/>
                </a:ext>
              </a:extLst>
            </p:cNvPr>
            <p:cNvSpPr/>
            <p:nvPr/>
          </p:nvSpPr>
          <p:spPr>
            <a:xfrm>
              <a:off x="3717067" y="7355770"/>
              <a:ext cx="65608" cy="49990"/>
            </a:xfrm>
            <a:custGeom>
              <a:avLst/>
              <a:gdLst/>
              <a:ahLst/>
              <a:cxnLst/>
              <a:rect l="l" t="t" r="r" b="b"/>
              <a:pathLst>
                <a:path w="983" h="749" extrusionOk="0">
                  <a:moveTo>
                    <a:pt x="59" y="1"/>
                  </a:moveTo>
                  <a:cubicBezTo>
                    <a:pt x="27" y="125"/>
                    <a:pt x="9" y="253"/>
                    <a:pt x="1" y="383"/>
                  </a:cubicBezTo>
                  <a:cubicBezTo>
                    <a:pt x="1" y="600"/>
                    <a:pt x="91" y="748"/>
                    <a:pt x="337" y="748"/>
                  </a:cubicBezTo>
                  <a:cubicBezTo>
                    <a:pt x="577" y="748"/>
                    <a:pt x="647" y="638"/>
                    <a:pt x="647" y="424"/>
                  </a:cubicBezTo>
                  <a:cubicBezTo>
                    <a:pt x="647" y="377"/>
                    <a:pt x="638" y="334"/>
                    <a:pt x="626" y="293"/>
                  </a:cubicBezTo>
                  <a:lnTo>
                    <a:pt x="626" y="293"/>
                  </a:lnTo>
                  <a:lnTo>
                    <a:pt x="690" y="299"/>
                  </a:lnTo>
                  <a:lnTo>
                    <a:pt x="690" y="713"/>
                  </a:lnTo>
                  <a:lnTo>
                    <a:pt x="983" y="713"/>
                  </a:lnTo>
                  <a:lnTo>
                    <a:pt x="983" y="44"/>
                  </a:lnTo>
                  <a:lnTo>
                    <a:pt x="357" y="24"/>
                  </a:lnTo>
                  <a:lnTo>
                    <a:pt x="331" y="241"/>
                  </a:lnTo>
                  <a:cubicBezTo>
                    <a:pt x="340" y="279"/>
                    <a:pt x="346" y="316"/>
                    <a:pt x="348" y="357"/>
                  </a:cubicBezTo>
                  <a:cubicBezTo>
                    <a:pt x="348" y="406"/>
                    <a:pt x="334" y="427"/>
                    <a:pt x="305" y="427"/>
                  </a:cubicBezTo>
                  <a:cubicBezTo>
                    <a:pt x="279" y="427"/>
                    <a:pt x="267" y="398"/>
                    <a:pt x="267" y="351"/>
                  </a:cubicBezTo>
                  <a:cubicBezTo>
                    <a:pt x="270" y="241"/>
                    <a:pt x="279" y="134"/>
                    <a:pt x="296" y="24"/>
                  </a:cubicBezTo>
                  <a:lnTo>
                    <a:pt x="59"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8;p57">
              <a:extLst>
                <a:ext uri="{FF2B5EF4-FFF2-40B4-BE49-F238E27FC236}">
                  <a16:creationId xmlns:a16="http://schemas.microsoft.com/office/drawing/2014/main" id="{B3345BFD-E97F-8025-5524-490725F165ED}"/>
                </a:ext>
              </a:extLst>
            </p:cNvPr>
            <p:cNvSpPr/>
            <p:nvPr/>
          </p:nvSpPr>
          <p:spPr>
            <a:xfrm>
              <a:off x="3929178" y="7050152"/>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9;p57">
              <a:extLst>
                <a:ext uri="{FF2B5EF4-FFF2-40B4-BE49-F238E27FC236}">
                  <a16:creationId xmlns:a16="http://schemas.microsoft.com/office/drawing/2014/main" id="{BB72DC59-B950-8F6B-72AD-DACDD43B58D6}"/>
                </a:ext>
              </a:extLst>
            </p:cNvPr>
            <p:cNvSpPr/>
            <p:nvPr/>
          </p:nvSpPr>
          <p:spPr>
            <a:xfrm>
              <a:off x="3929178" y="7073912"/>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40;p57">
              <a:extLst>
                <a:ext uri="{FF2B5EF4-FFF2-40B4-BE49-F238E27FC236}">
                  <a16:creationId xmlns:a16="http://schemas.microsoft.com/office/drawing/2014/main" id="{492A48D6-F11E-8496-D6B3-072F121451B6}"/>
                </a:ext>
              </a:extLst>
            </p:cNvPr>
            <p:cNvSpPr/>
            <p:nvPr/>
          </p:nvSpPr>
          <p:spPr>
            <a:xfrm>
              <a:off x="3929178" y="7097673"/>
              <a:ext cx="3137" cy="14950"/>
            </a:xfrm>
            <a:custGeom>
              <a:avLst/>
              <a:gdLst/>
              <a:ahLst/>
              <a:cxnLst/>
              <a:rect l="l" t="t" r="r" b="b"/>
              <a:pathLst>
                <a:path w="47" h="224" extrusionOk="0">
                  <a:moveTo>
                    <a:pt x="0" y="1"/>
                  </a:moveTo>
                  <a:lnTo>
                    <a:pt x="0" y="224"/>
                  </a:lnTo>
                  <a:lnTo>
                    <a:pt x="47" y="224"/>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41;p57">
              <a:extLst>
                <a:ext uri="{FF2B5EF4-FFF2-40B4-BE49-F238E27FC236}">
                  <a16:creationId xmlns:a16="http://schemas.microsoft.com/office/drawing/2014/main" id="{9C887322-CFFD-87CB-2E58-9BF02BE3AFB8}"/>
                </a:ext>
              </a:extLst>
            </p:cNvPr>
            <p:cNvSpPr/>
            <p:nvPr/>
          </p:nvSpPr>
          <p:spPr>
            <a:xfrm>
              <a:off x="3929178" y="7121300"/>
              <a:ext cx="3137" cy="15084"/>
            </a:xfrm>
            <a:custGeom>
              <a:avLst/>
              <a:gdLst/>
              <a:ahLst/>
              <a:cxnLst/>
              <a:rect l="l" t="t" r="r" b="b"/>
              <a:pathLst>
                <a:path w="47" h="226" extrusionOk="0">
                  <a:moveTo>
                    <a:pt x="0" y="0"/>
                  </a:moveTo>
                  <a:lnTo>
                    <a:pt x="0" y="226"/>
                  </a:lnTo>
                  <a:lnTo>
                    <a:pt x="47" y="226"/>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2;p57">
              <a:extLst>
                <a:ext uri="{FF2B5EF4-FFF2-40B4-BE49-F238E27FC236}">
                  <a16:creationId xmlns:a16="http://schemas.microsoft.com/office/drawing/2014/main" id="{0AB1DD54-93E9-B83A-8E8D-A080493BD690}"/>
                </a:ext>
              </a:extLst>
            </p:cNvPr>
            <p:cNvSpPr/>
            <p:nvPr/>
          </p:nvSpPr>
          <p:spPr>
            <a:xfrm>
              <a:off x="3929178" y="7145261"/>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3;p57">
              <a:extLst>
                <a:ext uri="{FF2B5EF4-FFF2-40B4-BE49-F238E27FC236}">
                  <a16:creationId xmlns:a16="http://schemas.microsoft.com/office/drawing/2014/main" id="{2858F27D-C641-3CB2-111A-5D45689E54A6}"/>
                </a:ext>
              </a:extLst>
            </p:cNvPr>
            <p:cNvSpPr/>
            <p:nvPr/>
          </p:nvSpPr>
          <p:spPr>
            <a:xfrm>
              <a:off x="3929178" y="7168822"/>
              <a:ext cx="3137" cy="15151"/>
            </a:xfrm>
            <a:custGeom>
              <a:avLst/>
              <a:gdLst/>
              <a:ahLst/>
              <a:cxnLst/>
              <a:rect l="l" t="t" r="r" b="b"/>
              <a:pathLst>
                <a:path w="47" h="227" extrusionOk="0">
                  <a:moveTo>
                    <a:pt x="0" y="1"/>
                  </a:moveTo>
                  <a:lnTo>
                    <a:pt x="0" y="227"/>
                  </a:lnTo>
                  <a:lnTo>
                    <a:pt x="47" y="227"/>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4;p57">
              <a:extLst>
                <a:ext uri="{FF2B5EF4-FFF2-40B4-BE49-F238E27FC236}">
                  <a16:creationId xmlns:a16="http://schemas.microsoft.com/office/drawing/2014/main" id="{46186DB6-E7A2-313D-DE9D-8D44D3FA5A8D}"/>
                </a:ext>
              </a:extLst>
            </p:cNvPr>
            <p:cNvSpPr/>
            <p:nvPr/>
          </p:nvSpPr>
          <p:spPr>
            <a:xfrm>
              <a:off x="3929178" y="7192582"/>
              <a:ext cx="3137" cy="15151"/>
            </a:xfrm>
            <a:custGeom>
              <a:avLst/>
              <a:gdLst/>
              <a:ahLst/>
              <a:cxnLst/>
              <a:rect l="l" t="t" r="r" b="b"/>
              <a:pathLst>
                <a:path w="47" h="227" extrusionOk="0">
                  <a:moveTo>
                    <a:pt x="0" y="1"/>
                  </a:moveTo>
                  <a:lnTo>
                    <a:pt x="0" y="227"/>
                  </a:lnTo>
                  <a:lnTo>
                    <a:pt x="47" y="227"/>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5;p57">
              <a:extLst>
                <a:ext uri="{FF2B5EF4-FFF2-40B4-BE49-F238E27FC236}">
                  <a16:creationId xmlns:a16="http://schemas.microsoft.com/office/drawing/2014/main" id="{30C9DECA-D9EE-2D18-52D3-3B1B2B0DAFAD}"/>
                </a:ext>
              </a:extLst>
            </p:cNvPr>
            <p:cNvSpPr/>
            <p:nvPr/>
          </p:nvSpPr>
          <p:spPr>
            <a:xfrm>
              <a:off x="3929178" y="7216410"/>
              <a:ext cx="3137" cy="15151"/>
            </a:xfrm>
            <a:custGeom>
              <a:avLst/>
              <a:gdLst/>
              <a:ahLst/>
              <a:cxnLst/>
              <a:rect l="l" t="t" r="r" b="b"/>
              <a:pathLst>
                <a:path w="47" h="227" extrusionOk="0">
                  <a:moveTo>
                    <a:pt x="0" y="0"/>
                  </a:moveTo>
                  <a:lnTo>
                    <a:pt x="0" y="226"/>
                  </a:lnTo>
                  <a:lnTo>
                    <a:pt x="47" y="226"/>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6;p57">
              <a:extLst>
                <a:ext uri="{FF2B5EF4-FFF2-40B4-BE49-F238E27FC236}">
                  <a16:creationId xmlns:a16="http://schemas.microsoft.com/office/drawing/2014/main" id="{AF4E3D0D-9908-1731-BC0E-25A71ECBD76C}"/>
                </a:ext>
              </a:extLst>
            </p:cNvPr>
            <p:cNvSpPr/>
            <p:nvPr/>
          </p:nvSpPr>
          <p:spPr>
            <a:xfrm>
              <a:off x="3929178" y="7240170"/>
              <a:ext cx="3137" cy="14950"/>
            </a:xfrm>
            <a:custGeom>
              <a:avLst/>
              <a:gdLst/>
              <a:ahLst/>
              <a:cxnLst/>
              <a:rect l="l" t="t" r="r" b="b"/>
              <a:pathLst>
                <a:path w="47" h="224" extrusionOk="0">
                  <a:moveTo>
                    <a:pt x="0" y="0"/>
                  </a:moveTo>
                  <a:lnTo>
                    <a:pt x="0" y="224"/>
                  </a:lnTo>
                  <a:lnTo>
                    <a:pt x="47" y="224"/>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7;p57">
              <a:extLst>
                <a:ext uri="{FF2B5EF4-FFF2-40B4-BE49-F238E27FC236}">
                  <a16:creationId xmlns:a16="http://schemas.microsoft.com/office/drawing/2014/main" id="{72728176-02B5-BE91-339E-8880490221C5}"/>
                </a:ext>
              </a:extLst>
            </p:cNvPr>
            <p:cNvSpPr/>
            <p:nvPr/>
          </p:nvSpPr>
          <p:spPr>
            <a:xfrm>
              <a:off x="3929178" y="7263931"/>
              <a:ext cx="3137" cy="14950"/>
            </a:xfrm>
            <a:custGeom>
              <a:avLst/>
              <a:gdLst/>
              <a:ahLst/>
              <a:cxnLst/>
              <a:rect l="l" t="t" r="r" b="b"/>
              <a:pathLst>
                <a:path w="47" h="224" extrusionOk="0">
                  <a:moveTo>
                    <a:pt x="0" y="1"/>
                  </a:moveTo>
                  <a:lnTo>
                    <a:pt x="0" y="224"/>
                  </a:lnTo>
                  <a:lnTo>
                    <a:pt x="47" y="224"/>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8;p57">
              <a:extLst>
                <a:ext uri="{FF2B5EF4-FFF2-40B4-BE49-F238E27FC236}">
                  <a16:creationId xmlns:a16="http://schemas.microsoft.com/office/drawing/2014/main" id="{9206CB6C-3503-8004-9B86-C5B97D0FD5D8}"/>
                </a:ext>
              </a:extLst>
            </p:cNvPr>
            <p:cNvSpPr/>
            <p:nvPr/>
          </p:nvSpPr>
          <p:spPr>
            <a:xfrm>
              <a:off x="3929178" y="7287758"/>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9;p57">
              <a:extLst>
                <a:ext uri="{FF2B5EF4-FFF2-40B4-BE49-F238E27FC236}">
                  <a16:creationId xmlns:a16="http://schemas.microsoft.com/office/drawing/2014/main" id="{BBC4A7AA-E08A-40CD-66C3-A1F85D7A7941}"/>
                </a:ext>
              </a:extLst>
            </p:cNvPr>
            <p:cNvSpPr/>
            <p:nvPr/>
          </p:nvSpPr>
          <p:spPr>
            <a:xfrm>
              <a:off x="3929178" y="7311519"/>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50;p57">
              <a:extLst>
                <a:ext uri="{FF2B5EF4-FFF2-40B4-BE49-F238E27FC236}">
                  <a16:creationId xmlns:a16="http://schemas.microsoft.com/office/drawing/2014/main" id="{76E35A10-725B-40CB-E0E6-9E3570994378}"/>
                </a:ext>
              </a:extLst>
            </p:cNvPr>
            <p:cNvSpPr/>
            <p:nvPr/>
          </p:nvSpPr>
          <p:spPr>
            <a:xfrm>
              <a:off x="3929178" y="7335280"/>
              <a:ext cx="3137" cy="14950"/>
            </a:xfrm>
            <a:custGeom>
              <a:avLst/>
              <a:gdLst/>
              <a:ahLst/>
              <a:cxnLst/>
              <a:rect l="l" t="t" r="r" b="b"/>
              <a:pathLst>
                <a:path w="47" h="224" extrusionOk="0">
                  <a:moveTo>
                    <a:pt x="0" y="1"/>
                  </a:moveTo>
                  <a:lnTo>
                    <a:pt x="0" y="224"/>
                  </a:lnTo>
                  <a:lnTo>
                    <a:pt x="47" y="224"/>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51;p57">
              <a:extLst>
                <a:ext uri="{FF2B5EF4-FFF2-40B4-BE49-F238E27FC236}">
                  <a16:creationId xmlns:a16="http://schemas.microsoft.com/office/drawing/2014/main" id="{085A4ED4-D1B6-BA77-8CDD-5A52A624919A}"/>
                </a:ext>
              </a:extLst>
            </p:cNvPr>
            <p:cNvSpPr/>
            <p:nvPr/>
          </p:nvSpPr>
          <p:spPr>
            <a:xfrm>
              <a:off x="3929178" y="7359040"/>
              <a:ext cx="3137" cy="14950"/>
            </a:xfrm>
            <a:custGeom>
              <a:avLst/>
              <a:gdLst/>
              <a:ahLst/>
              <a:cxnLst/>
              <a:rect l="l" t="t" r="r" b="b"/>
              <a:pathLst>
                <a:path w="47" h="224" extrusionOk="0">
                  <a:moveTo>
                    <a:pt x="0" y="1"/>
                  </a:moveTo>
                  <a:lnTo>
                    <a:pt x="0" y="224"/>
                  </a:lnTo>
                  <a:lnTo>
                    <a:pt x="47" y="224"/>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2;p57">
              <a:extLst>
                <a:ext uri="{FF2B5EF4-FFF2-40B4-BE49-F238E27FC236}">
                  <a16:creationId xmlns:a16="http://schemas.microsoft.com/office/drawing/2014/main" id="{45BE7105-0566-B314-9A17-150E988EAD64}"/>
                </a:ext>
              </a:extLst>
            </p:cNvPr>
            <p:cNvSpPr/>
            <p:nvPr/>
          </p:nvSpPr>
          <p:spPr>
            <a:xfrm>
              <a:off x="3929178" y="7382868"/>
              <a:ext cx="3137" cy="14950"/>
            </a:xfrm>
            <a:custGeom>
              <a:avLst/>
              <a:gdLst/>
              <a:ahLst/>
              <a:cxnLst/>
              <a:rect l="l" t="t" r="r" b="b"/>
              <a:pathLst>
                <a:path w="47" h="224" extrusionOk="0">
                  <a:moveTo>
                    <a:pt x="0" y="0"/>
                  </a:moveTo>
                  <a:lnTo>
                    <a:pt x="0" y="223"/>
                  </a:lnTo>
                  <a:lnTo>
                    <a:pt x="47" y="223"/>
                  </a:lnTo>
                  <a:lnTo>
                    <a:pt x="47"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3;p57">
              <a:extLst>
                <a:ext uri="{FF2B5EF4-FFF2-40B4-BE49-F238E27FC236}">
                  <a16:creationId xmlns:a16="http://schemas.microsoft.com/office/drawing/2014/main" id="{1DB052B7-57B4-782F-531A-87737F26DD72}"/>
                </a:ext>
              </a:extLst>
            </p:cNvPr>
            <p:cNvSpPr/>
            <p:nvPr/>
          </p:nvSpPr>
          <p:spPr>
            <a:xfrm>
              <a:off x="3929178" y="7406428"/>
              <a:ext cx="3137" cy="15151"/>
            </a:xfrm>
            <a:custGeom>
              <a:avLst/>
              <a:gdLst/>
              <a:ahLst/>
              <a:cxnLst/>
              <a:rect l="l" t="t" r="r" b="b"/>
              <a:pathLst>
                <a:path w="47" h="227" extrusionOk="0">
                  <a:moveTo>
                    <a:pt x="0" y="1"/>
                  </a:moveTo>
                  <a:lnTo>
                    <a:pt x="0" y="227"/>
                  </a:lnTo>
                  <a:lnTo>
                    <a:pt x="47" y="227"/>
                  </a:lnTo>
                  <a:lnTo>
                    <a:pt x="47"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4;p57">
              <a:extLst>
                <a:ext uri="{FF2B5EF4-FFF2-40B4-BE49-F238E27FC236}">
                  <a16:creationId xmlns:a16="http://schemas.microsoft.com/office/drawing/2014/main" id="{010DE6D9-67FA-4911-16A4-745EA38EE1F4}"/>
                </a:ext>
              </a:extLst>
            </p:cNvPr>
            <p:cNvSpPr/>
            <p:nvPr/>
          </p:nvSpPr>
          <p:spPr>
            <a:xfrm>
              <a:off x="4052119" y="7103079"/>
              <a:ext cx="99246" cy="88033"/>
            </a:xfrm>
            <a:custGeom>
              <a:avLst/>
              <a:gdLst/>
              <a:ahLst/>
              <a:cxnLst/>
              <a:rect l="l" t="t" r="r" b="b"/>
              <a:pathLst>
                <a:path w="1487" h="1319" extrusionOk="0">
                  <a:moveTo>
                    <a:pt x="1" y="1"/>
                  </a:moveTo>
                  <a:lnTo>
                    <a:pt x="1" y="516"/>
                  </a:lnTo>
                  <a:lnTo>
                    <a:pt x="516" y="516"/>
                  </a:lnTo>
                  <a:lnTo>
                    <a:pt x="516" y="806"/>
                  </a:lnTo>
                  <a:lnTo>
                    <a:pt x="1" y="806"/>
                  </a:lnTo>
                  <a:lnTo>
                    <a:pt x="1" y="1319"/>
                  </a:lnTo>
                  <a:lnTo>
                    <a:pt x="1487" y="1319"/>
                  </a:lnTo>
                  <a:lnTo>
                    <a:pt x="1487" y="806"/>
                  </a:lnTo>
                  <a:lnTo>
                    <a:pt x="936" y="806"/>
                  </a:lnTo>
                  <a:lnTo>
                    <a:pt x="936" y="516"/>
                  </a:lnTo>
                  <a:lnTo>
                    <a:pt x="1487" y="516"/>
                  </a:lnTo>
                  <a:lnTo>
                    <a:pt x="1487"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55;p57">
              <a:extLst>
                <a:ext uri="{FF2B5EF4-FFF2-40B4-BE49-F238E27FC236}">
                  <a16:creationId xmlns:a16="http://schemas.microsoft.com/office/drawing/2014/main" id="{89E4758B-F4A2-89D8-3647-868454B02176}"/>
                </a:ext>
              </a:extLst>
            </p:cNvPr>
            <p:cNvSpPr/>
            <p:nvPr/>
          </p:nvSpPr>
          <p:spPr>
            <a:xfrm>
              <a:off x="4049983" y="7199791"/>
              <a:ext cx="101382" cy="87232"/>
            </a:xfrm>
            <a:custGeom>
              <a:avLst/>
              <a:gdLst/>
              <a:ahLst/>
              <a:cxnLst/>
              <a:rect l="l" t="t" r="r" b="b"/>
              <a:pathLst>
                <a:path w="1519" h="1307" extrusionOk="0">
                  <a:moveTo>
                    <a:pt x="563" y="0"/>
                  </a:moveTo>
                  <a:cubicBezTo>
                    <a:pt x="131" y="0"/>
                    <a:pt x="1" y="223"/>
                    <a:pt x="1" y="655"/>
                  </a:cubicBezTo>
                  <a:cubicBezTo>
                    <a:pt x="1" y="1086"/>
                    <a:pt x="137" y="1306"/>
                    <a:pt x="572" y="1306"/>
                  </a:cubicBezTo>
                  <a:lnTo>
                    <a:pt x="1519" y="1306"/>
                  </a:lnTo>
                  <a:lnTo>
                    <a:pt x="1519" y="791"/>
                  </a:lnTo>
                  <a:lnTo>
                    <a:pt x="543" y="791"/>
                  </a:lnTo>
                  <a:cubicBezTo>
                    <a:pt x="459" y="791"/>
                    <a:pt x="427" y="756"/>
                    <a:pt x="427" y="652"/>
                  </a:cubicBezTo>
                  <a:cubicBezTo>
                    <a:pt x="427" y="548"/>
                    <a:pt x="459" y="513"/>
                    <a:pt x="543" y="513"/>
                  </a:cubicBezTo>
                  <a:lnTo>
                    <a:pt x="1519" y="516"/>
                  </a:lnTo>
                  <a:lnTo>
                    <a:pt x="1519" y="0"/>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56;p57">
              <a:extLst>
                <a:ext uri="{FF2B5EF4-FFF2-40B4-BE49-F238E27FC236}">
                  <a16:creationId xmlns:a16="http://schemas.microsoft.com/office/drawing/2014/main" id="{EB177AD6-7D17-2640-B1C9-E4D352980F6D}"/>
                </a:ext>
              </a:extLst>
            </p:cNvPr>
            <p:cNvSpPr/>
            <p:nvPr/>
          </p:nvSpPr>
          <p:spPr>
            <a:xfrm>
              <a:off x="4052119" y="7291963"/>
              <a:ext cx="99246" cy="74351"/>
            </a:xfrm>
            <a:custGeom>
              <a:avLst/>
              <a:gdLst/>
              <a:ahLst/>
              <a:cxnLst/>
              <a:rect l="l" t="t" r="r" b="b"/>
              <a:pathLst>
                <a:path w="1487" h="1114" extrusionOk="0">
                  <a:moveTo>
                    <a:pt x="1067" y="1"/>
                  </a:moveTo>
                  <a:lnTo>
                    <a:pt x="1067" y="308"/>
                  </a:lnTo>
                  <a:lnTo>
                    <a:pt x="1" y="308"/>
                  </a:lnTo>
                  <a:lnTo>
                    <a:pt x="1" y="823"/>
                  </a:lnTo>
                  <a:lnTo>
                    <a:pt x="1067" y="823"/>
                  </a:lnTo>
                  <a:lnTo>
                    <a:pt x="1067" y="1113"/>
                  </a:lnTo>
                  <a:lnTo>
                    <a:pt x="1487" y="1113"/>
                  </a:lnTo>
                  <a:lnTo>
                    <a:pt x="1487" y="1"/>
                  </a:lnTo>
                  <a:close/>
                </a:path>
              </a:pathLst>
            </a:custGeom>
            <a:solidFill>
              <a:srgbClr val="00C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57;p57">
              <a:extLst>
                <a:ext uri="{FF2B5EF4-FFF2-40B4-BE49-F238E27FC236}">
                  <a16:creationId xmlns:a16="http://schemas.microsoft.com/office/drawing/2014/main" id="{CACD0793-A66D-35C5-A25B-426C3ACF4A1A}"/>
                </a:ext>
              </a:extLst>
            </p:cNvPr>
            <p:cNvSpPr/>
            <p:nvPr/>
          </p:nvSpPr>
          <p:spPr>
            <a:xfrm>
              <a:off x="4275442" y="7199123"/>
              <a:ext cx="59601" cy="68545"/>
            </a:xfrm>
            <a:custGeom>
              <a:avLst/>
              <a:gdLst/>
              <a:ahLst/>
              <a:cxnLst/>
              <a:rect l="l" t="t" r="r" b="b"/>
              <a:pathLst>
                <a:path w="893" h="1027" extrusionOk="0">
                  <a:moveTo>
                    <a:pt x="619" y="0"/>
                  </a:moveTo>
                  <a:cubicBezTo>
                    <a:pt x="426" y="0"/>
                    <a:pt x="238" y="106"/>
                    <a:pt x="142" y="291"/>
                  </a:cubicBezTo>
                  <a:cubicBezTo>
                    <a:pt x="0" y="563"/>
                    <a:pt x="119" y="899"/>
                    <a:pt x="400" y="1027"/>
                  </a:cubicBezTo>
                  <a:lnTo>
                    <a:pt x="481" y="870"/>
                  </a:lnTo>
                  <a:cubicBezTo>
                    <a:pt x="345" y="815"/>
                    <a:pt x="255" y="682"/>
                    <a:pt x="255" y="537"/>
                  </a:cubicBezTo>
                  <a:cubicBezTo>
                    <a:pt x="255" y="324"/>
                    <a:pt x="431" y="174"/>
                    <a:pt x="619" y="174"/>
                  </a:cubicBezTo>
                  <a:cubicBezTo>
                    <a:pt x="684" y="174"/>
                    <a:pt x="750" y="192"/>
                    <a:pt x="812" y="230"/>
                  </a:cubicBezTo>
                  <a:lnTo>
                    <a:pt x="893" y="77"/>
                  </a:lnTo>
                  <a:cubicBezTo>
                    <a:pt x="807" y="25"/>
                    <a:pt x="712" y="0"/>
                    <a:pt x="619" y="0"/>
                  </a:cubicBezTo>
                  <a:close/>
                </a:path>
              </a:pathLst>
            </a:custGeom>
            <a:solidFill>
              <a:srgbClr val="FDE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58;p57">
              <a:extLst>
                <a:ext uri="{FF2B5EF4-FFF2-40B4-BE49-F238E27FC236}">
                  <a16:creationId xmlns:a16="http://schemas.microsoft.com/office/drawing/2014/main" id="{ADF3E8EE-57CB-DF81-2FD2-DD690AF62C38}"/>
                </a:ext>
              </a:extLst>
            </p:cNvPr>
            <p:cNvSpPr/>
            <p:nvPr/>
          </p:nvSpPr>
          <p:spPr>
            <a:xfrm>
              <a:off x="4268701" y="7198990"/>
              <a:ext cx="83962" cy="71948"/>
            </a:xfrm>
            <a:custGeom>
              <a:avLst/>
              <a:gdLst/>
              <a:ahLst/>
              <a:cxnLst/>
              <a:rect l="l" t="t" r="r" b="b"/>
              <a:pathLst>
                <a:path w="1258" h="1078" extrusionOk="0">
                  <a:moveTo>
                    <a:pt x="715" y="176"/>
                  </a:moveTo>
                  <a:cubicBezTo>
                    <a:pt x="902" y="176"/>
                    <a:pt x="1081" y="321"/>
                    <a:pt x="1081" y="539"/>
                  </a:cubicBezTo>
                  <a:cubicBezTo>
                    <a:pt x="1081" y="739"/>
                    <a:pt x="918" y="901"/>
                    <a:pt x="718" y="901"/>
                  </a:cubicBezTo>
                  <a:cubicBezTo>
                    <a:pt x="397" y="901"/>
                    <a:pt x="235" y="510"/>
                    <a:pt x="464" y="281"/>
                  </a:cubicBezTo>
                  <a:cubicBezTo>
                    <a:pt x="537" y="209"/>
                    <a:pt x="627" y="176"/>
                    <a:pt x="715" y="176"/>
                  </a:cubicBezTo>
                  <a:close/>
                  <a:moveTo>
                    <a:pt x="718" y="1"/>
                  </a:moveTo>
                  <a:cubicBezTo>
                    <a:pt x="240" y="1"/>
                    <a:pt x="0" y="580"/>
                    <a:pt x="339" y="919"/>
                  </a:cubicBezTo>
                  <a:cubicBezTo>
                    <a:pt x="449" y="1028"/>
                    <a:pt x="583" y="1077"/>
                    <a:pt x="715" y="1077"/>
                  </a:cubicBezTo>
                  <a:cubicBezTo>
                    <a:pt x="992" y="1077"/>
                    <a:pt x="1257" y="863"/>
                    <a:pt x="1257" y="539"/>
                  </a:cubicBezTo>
                  <a:cubicBezTo>
                    <a:pt x="1257" y="241"/>
                    <a:pt x="1017" y="1"/>
                    <a:pt x="718"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86812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2" name="Google Shape;630;p31">
            <a:extLst>
              <a:ext uri="{FF2B5EF4-FFF2-40B4-BE49-F238E27FC236}">
                <a16:creationId xmlns:a16="http://schemas.microsoft.com/office/drawing/2014/main" id="{A4AD5093-A288-788B-2670-66D9246DD09F}"/>
              </a:ext>
            </a:extLst>
          </p:cNvPr>
          <p:cNvSpPr txBox="1">
            <a:spLocks/>
          </p:cNvSpPr>
          <p:nvPr/>
        </p:nvSpPr>
        <p:spPr>
          <a:xfrm>
            <a:off x="471725" y="390853"/>
            <a:ext cx="678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imelight"/>
              <a:buNone/>
              <a:defRPr sz="3000" b="0" i="0" u="none" strike="noStrike" cap="none">
                <a:solidFill>
                  <a:schemeClr val="lt1"/>
                </a:solidFill>
                <a:latin typeface="Limelight"/>
                <a:ea typeface="Limelight"/>
                <a:cs typeface="Limelight"/>
                <a:sym typeface="Limelight"/>
              </a:defRPr>
            </a:lvl1pPr>
            <a:lvl2pPr marR="0" lvl="1"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2pPr>
            <a:lvl3pPr marR="0" lvl="2"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3pPr>
            <a:lvl4pPr marR="0" lvl="3"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4pPr>
            <a:lvl5pPr marR="0" lvl="4"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5pPr>
            <a:lvl6pPr marR="0" lvl="5"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6pPr>
            <a:lvl7pPr marR="0" lvl="6"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7pPr>
            <a:lvl8pPr marR="0" lvl="7"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8pPr>
            <a:lvl9pPr marR="0" lvl="8"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9pPr>
          </a:lstStyle>
          <a:p>
            <a:r>
              <a:rPr lang="en-US" sz="3600" b="1" dirty="0">
                <a:effectLst>
                  <a:outerShdw blurRad="38100" dist="38100" dir="2700000" algn="tl">
                    <a:srgbClr val="000000">
                      <a:alpha val="43137"/>
                    </a:srgbClr>
                  </a:outerShdw>
                </a:effectLst>
              </a:rPr>
              <a:t>Purpose</a:t>
            </a:r>
          </a:p>
        </p:txBody>
      </p:sp>
      <p:sp>
        <p:nvSpPr>
          <p:cNvPr id="4" name="Google Shape;631;p31">
            <a:extLst>
              <a:ext uri="{FF2B5EF4-FFF2-40B4-BE49-F238E27FC236}">
                <a16:creationId xmlns:a16="http://schemas.microsoft.com/office/drawing/2014/main" id="{256EF659-CEFC-F711-B5F8-6C7D32DEA92D}"/>
              </a:ext>
            </a:extLst>
          </p:cNvPr>
          <p:cNvSpPr txBox="1">
            <a:spLocks/>
          </p:cNvSpPr>
          <p:nvPr/>
        </p:nvSpPr>
        <p:spPr>
          <a:xfrm>
            <a:off x="414575" y="963553"/>
            <a:ext cx="6245739" cy="34751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1pPr>
            <a:lvl2pPr marL="914400" marR="0" lvl="1" indent="-304800" algn="l" rtl="0">
              <a:lnSpc>
                <a:spcPct val="100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2pPr>
            <a:lvl3pPr marL="1371600" marR="0" lvl="2" indent="-304800" algn="l" rtl="0">
              <a:lnSpc>
                <a:spcPct val="115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3pPr>
            <a:lvl4pPr marL="1828800" marR="0" lvl="3"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4pPr>
            <a:lvl5pPr marL="2286000" marR="0" lvl="4"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5pPr>
            <a:lvl6pPr marL="2743200" marR="0" lvl="5"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6pPr>
            <a:lvl7pPr marL="3200400" marR="0" lvl="6"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7pPr>
            <a:lvl8pPr marL="3657600" marR="0" lvl="7"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lt1"/>
              </a:buClr>
              <a:buSzPts val="1200"/>
              <a:buFont typeface="Muli"/>
              <a:buChar char="■"/>
              <a:defRPr sz="1200" b="0" i="0" u="none" strike="noStrike" cap="none">
                <a:solidFill>
                  <a:schemeClr val="lt1"/>
                </a:solidFill>
                <a:latin typeface="Roboto"/>
                <a:ea typeface="Roboto"/>
                <a:cs typeface="Roboto"/>
                <a:sym typeface="Roboto"/>
              </a:defRPr>
            </a:lvl9pPr>
          </a:lstStyle>
          <a:p>
            <a:pPr marL="0" indent="0" algn="just">
              <a:buFont typeface="Roboto"/>
              <a:buNone/>
            </a:pPr>
            <a:r>
              <a:rPr lang="en-US" sz="2400" dirty="0"/>
              <a:t>The purpose of this project is to implement or to design an airline reservation system to check the flight details , book and cancel flight tickets. It makes the process of booking and cancelling flight tickets simple and easy for the passengers</a:t>
            </a:r>
            <a:endParaRPr lang="en-US" sz="1600" dirty="0"/>
          </a:p>
        </p:txBody>
      </p:sp>
      <p:sp>
        <p:nvSpPr>
          <p:cNvPr id="92" name="TextBox 91">
            <a:extLst>
              <a:ext uri="{FF2B5EF4-FFF2-40B4-BE49-F238E27FC236}">
                <a16:creationId xmlns:a16="http://schemas.microsoft.com/office/drawing/2014/main" id="{8E082459-63EB-7473-F6BC-85A078367D64}"/>
              </a:ext>
            </a:extLst>
          </p:cNvPr>
          <p:cNvSpPr txBox="1"/>
          <p:nvPr/>
        </p:nvSpPr>
        <p:spPr>
          <a:xfrm>
            <a:off x="7036594" y="3000375"/>
            <a:ext cx="1593056" cy="1657129"/>
          </a:xfrm>
          <a:prstGeom prst="rect">
            <a:avLst/>
          </a:prstGeom>
          <a:solidFill>
            <a:srgbClr val="0EA9AF"/>
          </a:solidFill>
        </p:spPr>
        <p:txBody>
          <a:bodyPr wrap="square" rtlCol="0">
            <a:spAutoFit/>
          </a:bodyPr>
          <a:lstStyle/>
          <a:p>
            <a:endParaRPr lang="en-US" dirty="0"/>
          </a:p>
        </p:txBody>
      </p:sp>
      <p:grpSp>
        <p:nvGrpSpPr>
          <p:cNvPr id="3" name="Google Shape;1568;p57">
            <a:extLst>
              <a:ext uri="{FF2B5EF4-FFF2-40B4-BE49-F238E27FC236}">
                <a16:creationId xmlns:a16="http://schemas.microsoft.com/office/drawing/2014/main" id="{D8529FBD-540F-698A-5C98-F3C1624727FD}"/>
              </a:ext>
            </a:extLst>
          </p:cNvPr>
          <p:cNvGrpSpPr/>
          <p:nvPr/>
        </p:nvGrpSpPr>
        <p:grpSpPr>
          <a:xfrm rot="441362">
            <a:off x="6699380" y="3496131"/>
            <a:ext cx="1932192" cy="796462"/>
            <a:chOff x="3432273" y="5779557"/>
            <a:chExt cx="941069" cy="338923"/>
          </a:xfrm>
        </p:grpSpPr>
        <p:sp>
          <p:nvSpPr>
            <p:cNvPr id="5" name="Google Shape;1569;p57">
              <a:extLst>
                <a:ext uri="{FF2B5EF4-FFF2-40B4-BE49-F238E27FC236}">
                  <a16:creationId xmlns:a16="http://schemas.microsoft.com/office/drawing/2014/main" id="{E0103F50-C8ED-BCA3-E185-5D0CD7B2F0DE}"/>
                </a:ext>
              </a:extLst>
            </p:cNvPr>
            <p:cNvSpPr/>
            <p:nvPr/>
          </p:nvSpPr>
          <p:spPr>
            <a:xfrm>
              <a:off x="3432273" y="5782226"/>
              <a:ext cx="941069" cy="336249"/>
            </a:xfrm>
            <a:custGeom>
              <a:avLst/>
              <a:gdLst/>
              <a:ahLst/>
              <a:cxnLst/>
              <a:rect l="l" t="t" r="r" b="b"/>
              <a:pathLst>
                <a:path w="14100" h="5038" extrusionOk="0">
                  <a:moveTo>
                    <a:pt x="1424" y="2045"/>
                  </a:moveTo>
                  <a:cubicBezTo>
                    <a:pt x="1689" y="2045"/>
                    <a:pt x="1945" y="2251"/>
                    <a:pt x="1945" y="2561"/>
                  </a:cubicBezTo>
                  <a:cubicBezTo>
                    <a:pt x="1945" y="2845"/>
                    <a:pt x="1713" y="3077"/>
                    <a:pt x="1429" y="3077"/>
                  </a:cubicBezTo>
                  <a:cubicBezTo>
                    <a:pt x="971" y="3077"/>
                    <a:pt x="740" y="2521"/>
                    <a:pt x="1064" y="2196"/>
                  </a:cubicBezTo>
                  <a:cubicBezTo>
                    <a:pt x="1169" y="2092"/>
                    <a:pt x="1297" y="2045"/>
                    <a:pt x="1424" y="2045"/>
                  </a:cubicBezTo>
                  <a:close/>
                  <a:moveTo>
                    <a:pt x="1" y="1"/>
                  </a:moveTo>
                  <a:lnTo>
                    <a:pt x="1" y="5038"/>
                  </a:lnTo>
                  <a:lnTo>
                    <a:pt x="14099" y="5038"/>
                  </a:lnTo>
                  <a:lnTo>
                    <a:pt x="1409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0;p57">
              <a:extLst>
                <a:ext uri="{FF2B5EF4-FFF2-40B4-BE49-F238E27FC236}">
                  <a16:creationId xmlns:a16="http://schemas.microsoft.com/office/drawing/2014/main" id="{B3B7126F-8C21-88CD-A7A3-146CD1551599}"/>
                </a:ext>
              </a:extLst>
            </p:cNvPr>
            <p:cNvSpPr/>
            <p:nvPr/>
          </p:nvSpPr>
          <p:spPr>
            <a:xfrm>
              <a:off x="3751106" y="5907904"/>
              <a:ext cx="86899" cy="116666"/>
            </a:xfrm>
            <a:custGeom>
              <a:avLst/>
              <a:gdLst/>
              <a:ahLst/>
              <a:cxnLst/>
              <a:rect l="l" t="t" r="r" b="b"/>
              <a:pathLst>
                <a:path w="1302" h="1748" extrusionOk="0">
                  <a:moveTo>
                    <a:pt x="1" y="0"/>
                  </a:moveTo>
                  <a:lnTo>
                    <a:pt x="1" y="496"/>
                  </a:lnTo>
                  <a:lnTo>
                    <a:pt x="360" y="496"/>
                  </a:lnTo>
                  <a:lnTo>
                    <a:pt x="360" y="1747"/>
                  </a:lnTo>
                  <a:lnTo>
                    <a:pt x="962" y="1747"/>
                  </a:lnTo>
                  <a:lnTo>
                    <a:pt x="962" y="496"/>
                  </a:lnTo>
                  <a:lnTo>
                    <a:pt x="1301" y="496"/>
                  </a:lnTo>
                  <a:lnTo>
                    <a:pt x="1301"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71;p57">
              <a:extLst>
                <a:ext uri="{FF2B5EF4-FFF2-40B4-BE49-F238E27FC236}">
                  <a16:creationId xmlns:a16="http://schemas.microsoft.com/office/drawing/2014/main" id="{9E183C7B-852E-01A8-3FD2-E6E7A19DEC33}"/>
                </a:ext>
              </a:extLst>
            </p:cNvPr>
            <p:cNvSpPr/>
            <p:nvPr/>
          </p:nvSpPr>
          <p:spPr>
            <a:xfrm>
              <a:off x="3844080" y="5907904"/>
              <a:ext cx="102383" cy="118802"/>
            </a:xfrm>
            <a:custGeom>
              <a:avLst/>
              <a:gdLst/>
              <a:ahLst/>
              <a:cxnLst/>
              <a:rect l="l" t="t" r="r" b="b"/>
              <a:pathLst>
                <a:path w="1534" h="1780" extrusionOk="0">
                  <a:moveTo>
                    <a:pt x="1" y="0"/>
                  </a:moveTo>
                  <a:lnTo>
                    <a:pt x="1" y="1122"/>
                  </a:lnTo>
                  <a:cubicBezTo>
                    <a:pt x="1" y="1628"/>
                    <a:pt x="262" y="1779"/>
                    <a:pt x="769" y="1779"/>
                  </a:cubicBezTo>
                  <a:cubicBezTo>
                    <a:pt x="1275" y="1779"/>
                    <a:pt x="1533" y="1617"/>
                    <a:pt x="1533" y="1110"/>
                  </a:cubicBezTo>
                  <a:lnTo>
                    <a:pt x="1533" y="0"/>
                  </a:lnTo>
                  <a:lnTo>
                    <a:pt x="931" y="0"/>
                  </a:lnTo>
                  <a:lnTo>
                    <a:pt x="931" y="1145"/>
                  </a:lnTo>
                  <a:cubicBezTo>
                    <a:pt x="931" y="1243"/>
                    <a:pt x="890" y="1281"/>
                    <a:pt x="769" y="1281"/>
                  </a:cubicBezTo>
                  <a:cubicBezTo>
                    <a:pt x="650" y="1281"/>
                    <a:pt x="606" y="1243"/>
                    <a:pt x="606" y="1145"/>
                  </a:cubicBezTo>
                  <a:lnTo>
                    <a:pt x="606"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72;p57">
              <a:extLst>
                <a:ext uri="{FF2B5EF4-FFF2-40B4-BE49-F238E27FC236}">
                  <a16:creationId xmlns:a16="http://schemas.microsoft.com/office/drawing/2014/main" id="{F791D421-C6AD-2524-7E66-42A8613C6E09}"/>
                </a:ext>
              </a:extLst>
            </p:cNvPr>
            <p:cNvSpPr/>
            <p:nvPr/>
          </p:nvSpPr>
          <p:spPr>
            <a:xfrm>
              <a:off x="3956276" y="5907904"/>
              <a:ext cx="99246" cy="116466"/>
            </a:xfrm>
            <a:custGeom>
              <a:avLst/>
              <a:gdLst/>
              <a:ahLst/>
              <a:cxnLst/>
              <a:rect l="l" t="t" r="r" b="b"/>
              <a:pathLst>
                <a:path w="1487" h="1745" extrusionOk="0">
                  <a:moveTo>
                    <a:pt x="733" y="478"/>
                  </a:moveTo>
                  <a:cubicBezTo>
                    <a:pt x="831" y="478"/>
                    <a:pt x="875" y="533"/>
                    <a:pt x="875" y="644"/>
                  </a:cubicBezTo>
                  <a:cubicBezTo>
                    <a:pt x="875" y="754"/>
                    <a:pt x="834" y="817"/>
                    <a:pt x="747" y="817"/>
                  </a:cubicBezTo>
                  <a:lnTo>
                    <a:pt x="600" y="817"/>
                  </a:lnTo>
                  <a:lnTo>
                    <a:pt x="600" y="478"/>
                  </a:lnTo>
                  <a:close/>
                  <a:moveTo>
                    <a:pt x="0" y="0"/>
                  </a:moveTo>
                  <a:lnTo>
                    <a:pt x="0" y="1744"/>
                  </a:lnTo>
                  <a:lnTo>
                    <a:pt x="603" y="1744"/>
                  </a:lnTo>
                  <a:lnTo>
                    <a:pt x="603" y="1295"/>
                  </a:lnTo>
                  <a:lnTo>
                    <a:pt x="747" y="1295"/>
                  </a:lnTo>
                  <a:lnTo>
                    <a:pt x="750" y="1292"/>
                  </a:lnTo>
                  <a:lnTo>
                    <a:pt x="849" y="1744"/>
                  </a:lnTo>
                  <a:lnTo>
                    <a:pt x="1463" y="1744"/>
                  </a:lnTo>
                  <a:lnTo>
                    <a:pt x="1292" y="1150"/>
                  </a:lnTo>
                  <a:cubicBezTo>
                    <a:pt x="1416" y="1049"/>
                    <a:pt x="1486" y="890"/>
                    <a:pt x="1486" y="644"/>
                  </a:cubicBezTo>
                  <a:cubicBezTo>
                    <a:pt x="1486" y="122"/>
                    <a:pt x="1240" y="0"/>
                    <a:pt x="733" y="0"/>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73;p57">
              <a:extLst>
                <a:ext uri="{FF2B5EF4-FFF2-40B4-BE49-F238E27FC236}">
                  <a16:creationId xmlns:a16="http://schemas.microsoft.com/office/drawing/2014/main" id="{0167D531-2050-9AE0-6BCF-AD5CB374A279}"/>
                </a:ext>
              </a:extLst>
            </p:cNvPr>
            <p:cNvSpPr/>
            <p:nvPr/>
          </p:nvSpPr>
          <p:spPr>
            <a:xfrm>
              <a:off x="4051185" y="5907904"/>
              <a:ext cx="107522" cy="116466"/>
            </a:xfrm>
            <a:custGeom>
              <a:avLst/>
              <a:gdLst/>
              <a:ahLst/>
              <a:cxnLst/>
              <a:rect l="l" t="t" r="r" b="b"/>
              <a:pathLst>
                <a:path w="1611" h="1745" extrusionOk="0">
                  <a:moveTo>
                    <a:pt x="0" y="0"/>
                  </a:moveTo>
                  <a:lnTo>
                    <a:pt x="496" y="1197"/>
                  </a:lnTo>
                  <a:lnTo>
                    <a:pt x="496" y="1744"/>
                  </a:lnTo>
                  <a:lnTo>
                    <a:pt x="1101" y="1744"/>
                  </a:lnTo>
                  <a:lnTo>
                    <a:pt x="1101" y="1197"/>
                  </a:lnTo>
                  <a:lnTo>
                    <a:pt x="1611" y="0"/>
                  </a:lnTo>
                  <a:lnTo>
                    <a:pt x="974" y="0"/>
                  </a:lnTo>
                  <a:lnTo>
                    <a:pt x="803" y="513"/>
                  </a:lnTo>
                  <a:lnTo>
                    <a:pt x="640"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74;p57">
              <a:extLst>
                <a:ext uri="{FF2B5EF4-FFF2-40B4-BE49-F238E27FC236}">
                  <a16:creationId xmlns:a16="http://schemas.microsoft.com/office/drawing/2014/main" id="{154DBACF-9FD6-73EF-6D0E-2EB98FD5124E}"/>
                </a:ext>
              </a:extLst>
            </p:cNvPr>
            <p:cNvSpPr/>
            <p:nvPr/>
          </p:nvSpPr>
          <p:spPr>
            <a:xfrm>
              <a:off x="3860365" y="5850105"/>
              <a:ext cx="22692" cy="30234"/>
            </a:xfrm>
            <a:custGeom>
              <a:avLst/>
              <a:gdLst/>
              <a:ahLst/>
              <a:cxnLst/>
              <a:rect l="l" t="t" r="r" b="b"/>
              <a:pathLst>
                <a:path w="340" h="453" extrusionOk="0">
                  <a:moveTo>
                    <a:pt x="3" y="0"/>
                  </a:moveTo>
                  <a:lnTo>
                    <a:pt x="0" y="128"/>
                  </a:lnTo>
                  <a:lnTo>
                    <a:pt x="96" y="128"/>
                  </a:lnTo>
                  <a:lnTo>
                    <a:pt x="96" y="452"/>
                  </a:lnTo>
                  <a:lnTo>
                    <a:pt x="249" y="452"/>
                  </a:lnTo>
                  <a:lnTo>
                    <a:pt x="249" y="128"/>
                  </a:lnTo>
                  <a:lnTo>
                    <a:pt x="339" y="128"/>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75;p57">
              <a:extLst>
                <a:ext uri="{FF2B5EF4-FFF2-40B4-BE49-F238E27FC236}">
                  <a16:creationId xmlns:a16="http://schemas.microsoft.com/office/drawing/2014/main" id="{3987212A-ECCF-46C4-0E9A-90E0BF3992CD}"/>
                </a:ext>
              </a:extLst>
            </p:cNvPr>
            <p:cNvSpPr/>
            <p:nvPr/>
          </p:nvSpPr>
          <p:spPr>
            <a:xfrm>
              <a:off x="3884727" y="5850105"/>
              <a:ext cx="26897" cy="30234"/>
            </a:xfrm>
            <a:custGeom>
              <a:avLst/>
              <a:gdLst/>
              <a:ahLst/>
              <a:cxnLst/>
              <a:rect l="l" t="t" r="r" b="b"/>
              <a:pathLst>
                <a:path w="403" h="453" extrusionOk="0">
                  <a:moveTo>
                    <a:pt x="0" y="0"/>
                  </a:moveTo>
                  <a:lnTo>
                    <a:pt x="0" y="452"/>
                  </a:lnTo>
                  <a:lnTo>
                    <a:pt x="157" y="452"/>
                  </a:lnTo>
                  <a:lnTo>
                    <a:pt x="157" y="293"/>
                  </a:lnTo>
                  <a:lnTo>
                    <a:pt x="246" y="293"/>
                  </a:lnTo>
                  <a:lnTo>
                    <a:pt x="246" y="449"/>
                  </a:lnTo>
                  <a:lnTo>
                    <a:pt x="403" y="449"/>
                  </a:lnTo>
                  <a:lnTo>
                    <a:pt x="403" y="0"/>
                  </a:lnTo>
                  <a:lnTo>
                    <a:pt x="246" y="0"/>
                  </a:lnTo>
                  <a:lnTo>
                    <a:pt x="246" y="166"/>
                  </a:lnTo>
                  <a:lnTo>
                    <a:pt x="157" y="166"/>
                  </a:lnTo>
                  <a:lnTo>
                    <a:pt x="157"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76;p57">
              <a:extLst>
                <a:ext uri="{FF2B5EF4-FFF2-40B4-BE49-F238E27FC236}">
                  <a16:creationId xmlns:a16="http://schemas.microsoft.com/office/drawing/2014/main" id="{9F078C17-F379-FDAD-F1B8-DF8ABE303191}"/>
                </a:ext>
              </a:extLst>
            </p:cNvPr>
            <p:cNvSpPr/>
            <p:nvPr/>
          </p:nvSpPr>
          <p:spPr>
            <a:xfrm>
              <a:off x="3914294" y="5850105"/>
              <a:ext cx="22692" cy="30234"/>
            </a:xfrm>
            <a:custGeom>
              <a:avLst/>
              <a:gdLst/>
              <a:ahLst/>
              <a:cxnLst/>
              <a:rect l="l" t="t" r="r" b="b"/>
              <a:pathLst>
                <a:path w="340" h="453" extrusionOk="0">
                  <a:moveTo>
                    <a:pt x="0" y="0"/>
                  </a:moveTo>
                  <a:lnTo>
                    <a:pt x="0" y="452"/>
                  </a:lnTo>
                  <a:lnTo>
                    <a:pt x="339" y="452"/>
                  </a:lnTo>
                  <a:lnTo>
                    <a:pt x="339" y="328"/>
                  </a:lnTo>
                  <a:lnTo>
                    <a:pt x="157" y="328"/>
                  </a:lnTo>
                  <a:lnTo>
                    <a:pt x="157" y="287"/>
                  </a:lnTo>
                  <a:lnTo>
                    <a:pt x="299" y="287"/>
                  </a:lnTo>
                  <a:lnTo>
                    <a:pt x="299" y="163"/>
                  </a:lnTo>
                  <a:lnTo>
                    <a:pt x="157" y="163"/>
                  </a:lnTo>
                  <a:lnTo>
                    <a:pt x="157" y="125"/>
                  </a:lnTo>
                  <a:lnTo>
                    <a:pt x="339" y="125"/>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77;p57">
              <a:extLst>
                <a:ext uri="{FF2B5EF4-FFF2-40B4-BE49-F238E27FC236}">
                  <a16:creationId xmlns:a16="http://schemas.microsoft.com/office/drawing/2014/main" id="{E9A1BE5D-A269-62E9-A90C-E57E495AF4C5}"/>
                </a:ext>
              </a:extLst>
            </p:cNvPr>
            <p:cNvSpPr/>
            <p:nvPr/>
          </p:nvSpPr>
          <p:spPr>
            <a:xfrm>
              <a:off x="3948533" y="5850105"/>
              <a:ext cx="25362" cy="30234"/>
            </a:xfrm>
            <a:custGeom>
              <a:avLst/>
              <a:gdLst/>
              <a:ahLst/>
              <a:cxnLst/>
              <a:rect l="l" t="t" r="r" b="b"/>
              <a:pathLst>
                <a:path w="380" h="453" extrusionOk="0">
                  <a:moveTo>
                    <a:pt x="157" y="102"/>
                  </a:moveTo>
                  <a:lnTo>
                    <a:pt x="191" y="105"/>
                  </a:lnTo>
                  <a:cubicBezTo>
                    <a:pt x="217" y="105"/>
                    <a:pt x="229" y="113"/>
                    <a:pt x="229" y="139"/>
                  </a:cubicBezTo>
                  <a:cubicBezTo>
                    <a:pt x="229" y="166"/>
                    <a:pt x="220" y="174"/>
                    <a:pt x="191" y="174"/>
                  </a:cubicBezTo>
                  <a:lnTo>
                    <a:pt x="157" y="174"/>
                  </a:lnTo>
                  <a:lnTo>
                    <a:pt x="157" y="102"/>
                  </a:lnTo>
                  <a:close/>
                  <a:moveTo>
                    <a:pt x="191" y="273"/>
                  </a:moveTo>
                  <a:cubicBezTo>
                    <a:pt x="223" y="273"/>
                    <a:pt x="232" y="281"/>
                    <a:pt x="232" y="310"/>
                  </a:cubicBezTo>
                  <a:cubicBezTo>
                    <a:pt x="232" y="339"/>
                    <a:pt x="223" y="345"/>
                    <a:pt x="191" y="345"/>
                  </a:cubicBezTo>
                  <a:lnTo>
                    <a:pt x="157" y="345"/>
                  </a:lnTo>
                  <a:lnTo>
                    <a:pt x="157" y="273"/>
                  </a:lnTo>
                  <a:close/>
                  <a:moveTo>
                    <a:pt x="0" y="0"/>
                  </a:moveTo>
                  <a:lnTo>
                    <a:pt x="0" y="452"/>
                  </a:lnTo>
                  <a:lnTo>
                    <a:pt x="206" y="452"/>
                  </a:lnTo>
                  <a:cubicBezTo>
                    <a:pt x="299" y="452"/>
                    <a:pt x="380" y="426"/>
                    <a:pt x="380" y="322"/>
                  </a:cubicBezTo>
                  <a:cubicBezTo>
                    <a:pt x="380" y="255"/>
                    <a:pt x="365" y="238"/>
                    <a:pt x="322" y="221"/>
                  </a:cubicBezTo>
                  <a:cubicBezTo>
                    <a:pt x="362" y="192"/>
                    <a:pt x="368" y="166"/>
                    <a:pt x="368" y="110"/>
                  </a:cubicBezTo>
                  <a:cubicBezTo>
                    <a:pt x="368" y="26"/>
                    <a:pt x="296" y="0"/>
                    <a:pt x="203" y="0"/>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78;p57">
              <a:extLst>
                <a:ext uri="{FF2B5EF4-FFF2-40B4-BE49-F238E27FC236}">
                  <a16:creationId xmlns:a16="http://schemas.microsoft.com/office/drawing/2014/main" id="{FB095064-E364-A501-007F-9983AC34FD3A}"/>
                </a:ext>
              </a:extLst>
            </p:cNvPr>
            <p:cNvSpPr/>
            <p:nvPr/>
          </p:nvSpPr>
          <p:spPr>
            <a:xfrm>
              <a:off x="3975765" y="5850105"/>
              <a:ext cx="22692" cy="30234"/>
            </a:xfrm>
            <a:custGeom>
              <a:avLst/>
              <a:gdLst/>
              <a:ahLst/>
              <a:cxnLst/>
              <a:rect l="l" t="t" r="r" b="b"/>
              <a:pathLst>
                <a:path w="340" h="453" extrusionOk="0">
                  <a:moveTo>
                    <a:pt x="1" y="0"/>
                  </a:moveTo>
                  <a:lnTo>
                    <a:pt x="1" y="452"/>
                  </a:lnTo>
                  <a:lnTo>
                    <a:pt x="339" y="452"/>
                  </a:lnTo>
                  <a:lnTo>
                    <a:pt x="339" y="328"/>
                  </a:lnTo>
                  <a:lnTo>
                    <a:pt x="157" y="328"/>
                  </a:lnTo>
                  <a:lnTo>
                    <a:pt x="157" y="287"/>
                  </a:lnTo>
                  <a:lnTo>
                    <a:pt x="299" y="287"/>
                  </a:lnTo>
                  <a:lnTo>
                    <a:pt x="299" y="163"/>
                  </a:lnTo>
                  <a:lnTo>
                    <a:pt x="157" y="163"/>
                  </a:lnTo>
                  <a:lnTo>
                    <a:pt x="157" y="125"/>
                  </a:lnTo>
                  <a:lnTo>
                    <a:pt x="339" y="125"/>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79;p57">
              <a:extLst>
                <a:ext uri="{FF2B5EF4-FFF2-40B4-BE49-F238E27FC236}">
                  <a16:creationId xmlns:a16="http://schemas.microsoft.com/office/drawing/2014/main" id="{9A639D39-0FBB-531F-294A-AB477912DDE0}"/>
                </a:ext>
              </a:extLst>
            </p:cNvPr>
            <p:cNvSpPr/>
            <p:nvPr/>
          </p:nvSpPr>
          <p:spPr>
            <a:xfrm>
              <a:off x="3999725" y="5849504"/>
              <a:ext cx="24828" cy="31235"/>
            </a:xfrm>
            <a:custGeom>
              <a:avLst/>
              <a:gdLst/>
              <a:ahLst/>
              <a:cxnLst/>
              <a:rect l="l" t="t" r="r" b="b"/>
              <a:pathLst>
                <a:path w="372" h="468" extrusionOk="0">
                  <a:moveTo>
                    <a:pt x="180" y="1"/>
                  </a:moveTo>
                  <a:cubicBezTo>
                    <a:pt x="67" y="1"/>
                    <a:pt x="1" y="30"/>
                    <a:pt x="1" y="157"/>
                  </a:cubicBezTo>
                  <a:cubicBezTo>
                    <a:pt x="1" y="253"/>
                    <a:pt x="36" y="287"/>
                    <a:pt x="163" y="305"/>
                  </a:cubicBezTo>
                  <a:cubicBezTo>
                    <a:pt x="209" y="314"/>
                    <a:pt x="215" y="314"/>
                    <a:pt x="215" y="325"/>
                  </a:cubicBezTo>
                  <a:cubicBezTo>
                    <a:pt x="215" y="334"/>
                    <a:pt x="206" y="340"/>
                    <a:pt x="177" y="340"/>
                  </a:cubicBezTo>
                  <a:cubicBezTo>
                    <a:pt x="122" y="337"/>
                    <a:pt x="64" y="334"/>
                    <a:pt x="9" y="325"/>
                  </a:cubicBezTo>
                  <a:lnTo>
                    <a:pt x="4" y="444"/>
                  </a:lnTo>
                  <a:cubicBezTo>
                    <a:pt x="64" y="458"/>
                    <a:pt x="128" y="467"/>
                    <a:pt x="192" y="467"/>
                  </a:cubicBezTo>
                  <a:cubicBezTo>
                    <a:pt x="308" y="467"/>
                    <a:pt x="372" y="429"/>
                    <a:pt x="372" y="314"/>
                  </a:cubicBezTo>
                  <a:cubicBezTo>
                    <a:pt x="372" y="209"/>
                    <a:pt x="334" y="192"/>
                    <a:pt x="204" y="163"/>
                  </a:cubicBezTo>
                  <a:cubicBezTo>
                    <a:pt x="163" y="154"/>
                    <a:pt x="157" y="148"/>
                    <a:pt x="157" y="140"/>
                  </a:cubicBezTo>
                  <a:cubicBezTo>
                    <a:pt x="157" y="131"/>
                    <a:pt x="166" y="128"/>
                    <a:pt x="192" y="128"/>
                  </a:cubicBezTo>
                  <a:cubicBezTo>
                    <a:pt x="259" y="128"/>
                    <a:pt x="354" y="140"/>
                    <a:pt x="354" y="140"/>
                  </a:cubicBezTo>
                  <a:lnTo>
                    <a:pt x="357" y="18"/>
                  </a:lnTo>
                  <a:cubicBezTo>
                    <a:pt x="299" y="6"/>
                    <a:pt x="238" y="1"/>
                    <a:pt x="180" y="1"/>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80;p57">
              <a:extLst>
                <a:ext uri="{FF2B5EF4-FFF2-40B4-BE49-F238E27FC236}">
                  <a16:creationId xmlns:a16="http://schemas.microsoft.com/office/drawing/2014/main" id="{0A09626D-6C87-DF3E-6B84-467786A273D4}"/>
                </a:ext>
              </a:extLst>
            </p:cNvPr>
            <p:cNvSpPr/>
            <p:nvPr/>
          </p:nvSpPr>
          <p:spPr>
            <a:xfrm>
              <a:off x="4025088" y="5850105"/>
              <a:ext cx="22692" cy="30234"/>
            </a:xfrm>
            <a:custGeom>
              <a:avLst/>
              <a:gdLst/>
              <a:ahLst/>
              <a:cxnLst/>
              <a:rect l="l" t="t" r="r" b="b"/>
              <a:pathLst>
                <a:path w="340" h="453" extrusionOk="0">
                  <a:moveTo>
                    <a:pt x="0" y="0"/>
                  </a:moveTo>
                  <a:lnTo>
                    <a:pt x="0" y="128"/>
                  </a:lnTo>
                  <a:lnTo>
                    <a:pt x="96" y="128"/>
                  </a:lnTo>
                  <a:lnTo>
                    <a:pt x="96" y="452"/>
                  </a:lnTo>
                  <a:lnTo>
                    <a:pt x="249" y="452"/>
                  </a:lnTo>
                  <a:lnTo>
                    <a:pt x="249" y="128"/>
                  </a:lnTo>
                  <a:lnTo>
                    <a:pt x="339" y="128"/>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81;p57">
              <a:extLst>
                <a:ext uri="{FF2B5EF4-FFF2-40B4-BE49-F238E27FC236}">
                  <a16:creationId xmlns:a16="http://schemas.microsoft.com/office/drawing/2014/main" id="{C0DD8A97-0993-C7E2-9EF3-861A375FEE7D}"/>
                </a:ext>
              </a:extLst>
            </p:cNvPr>
            <p:cNvSpPr/>
            <p:nvPr/>
          </p:nvSpPr>
          <p:spPr>
            <a:xfrm>
              <a:off x="3626964" y="6098524"/>
              <a:ext cx="9544" cy="19956"/>
            </a:xfrm>
            <a:custGeom>
              <a:avLst/>
              <a:gdLst/>
              <a:ahLst/>
              <a:cxnLst/>
              <a:rect l="l" t="t" r="r" b="b"/>
              <a:pathLst>
                <a:path w="143" h="299"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82;p57">
              <a:extLst>
                <a:ext uri="{FF2B5EF4-FFF2-40B4-BE49-F238E27FC236}">
                  <a16:creationId xmlns:a16="http://schemas.microsoft.com/office/drawing/2014/main" id="{B36B9875-E215-2E17-FEAF-96E3E14B2599}"/>
                </a:ext>
              </a:extLst>
            </p:cNvPr>
            <p:cNvSpPr/>
            <p:nvPr/>
          </p:nvSpPr>
          <p:spPr>
            <a:xfrm>
              <a:off x="3626964" y="6066820"/>
              <a:ext cx="9544" cy="19956"/>
            </a:xfrm>
            <a:custGeom>
              <a:avLst/>
              <a:gdLst/>
              <a:ahLst/>
              <a:cxnLst/>
              <a:rect l="l" t="t" r="r" b="b"/>
              <a:pathLst>
                <a:path w="143" h="299"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83;p57">
              <a:extLst>
                <a:ext uri="{FF2B5EF4-FFF2-40B4-BE49-F238E27FC236}">
                  <a16:creationId xmlns:a16="http://schemas.microsoft.com/office/drawing/2014/main" id="{76417065-19E5-CD8B-8A05-BC2F0A2A09A5}"/>
                </a:ext>
              </a:extLst>
            </p:cNvPr>
            <p:cNvSpPr/>
            <p:nvPr/>
          </p:nvSpPr>
          <p:spPr>
            <a:xfrm>
              <a:off x="3626964" y="6035318"/>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84;p57">
              <a:extLst>
                <a:ext uri="{FF2B5EF4-FFF2-40B4-BE49-F238E27FC236}">
                  <a16:creationId xmlns:a16="http://schemas.microsoft.com/office/drawing/2014/main" id="{69852137-BBA2-2CF7-4213-0D37CF41D5F1}"/>
                </a:ext>
              </a:extLst>
            </p:cNvPr>
            <p:cNvSpPr/>
            <p:nvPr/>
          </p:nvSpPr>
          <p:spPr>
            <a:xfrm>
              <a:off x="3626964" y="6003614"/>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85;p57">
              <a:extLst>
                <a:ext uri="{FF2B5EF4-FFF2-40B4-BE49-F238E27FC236}">
                  <a16:creationId xmlns:a16="http://schemas.microsoft.com/office/drawing/2014/main" id="{6ABA9A92-61AA-6248-F6B6-EEAB8932020C}"/>
                </a:ext>
              </a:extLst>
            </p:cNvPr>
            <p:cNvSpPr/>
            <p:nvPr/>
          </p:nvSpPr>
          <p:spPr>
            <a:xfrm>
              <a:off x="3626964" y="5971911"/>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586;p57">
              <a:extLst>
                <a:ext uri="{FF2B5EF4-FFF2-40B4-BE49-F238E27FC236}">
                  <a16:creationId xmlns:a16="http://schemas.microsoft.com/office/drawing/2014/main" id="{17B4C8D9-BD37-0512-E1B1-403393CABC61}"/>
                </a:ext>
              </a:extLst>
            </p:cNvPr>
            <p:cNvSpPr/>
            <p:nvPr/>
          </p:nvSpPr>
          <p:spPr>
            <a:xfrm>
              <a:off x="3626964" y="5940208"/>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587;p57">
              <a:extLst>
                <a:ext uri="{FF2B5EF4-FFF2-40B4-BE49-F238E27FC236}">
                  <a16:creationId xmlns:a16="http://schemas.microsoft.com/office/drawing/2014/main" id="{8BA2FE86-54F1-5708-A2E1-78F03874F0B4}"/>
                </a:ext>
              </a:extLst>
            </p:cNvPr>
            <p:cNvSpPr/>
            <p:nvPr/>
          </p:nvSpPr>
          <p:spPr>
            <a:xfrm>
              <a:off x="3626964" y="5908505"/>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588;p57">
              <a:extLst>
                <a:ext uri="{FF2B5EF4-FFF2-40B4-BE49-F238E27FC236}">
                  <a16:creationId xmlns:a16="http://schemas.microsoft.com/office/drawing/2014/main" id="{66E18EC6-4DCF-7AFD-58D9-B29A23BE8535}"/>
                </a:ext>
              </a:extLst>
            </p:cNvPr>
            <p:cNvSpPr/>
            <p:nvPr/>
          </p:nvSpPr>
          <p:spPr>
            <a:xfrm>
              <a:off x="3626964" y="5877002"/>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589;p57">
              <a:extLst>
                <a:ext uri="{FF2B5EF4-FFF2-40B4-BE49-F238E27FC236}">
                  <a16:creationId xmlns:a16="http://schemas.microsoft.com/office/drawing/2014/main" id="{F3C13187-88FA-30F6-556B-3A81A1D36F47}"/>
                </a:ext>
              </a:extLst>
            </p:cNvPr>
            <p:cNvSpPr/>
            <p:nvPr/>
          </p:nvSpPr>
          <p:spPr>
            <a:xfrm>
              <a:off x="3626964" y="5845232"/>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590;p57">
              <a:extLst>
                <a:ext uri="{FF2B5EF4-FFF2-40B4-BE49-F238E27FC236}">
                  <a16:creationId xmlns:a16="http://schemas.microsoft.com/office/drawing/2014/main" id="{3EA3BAD0-D849-9DD1-2B5B-BD70808F0F50}"/>
                </a:ext>
              </a:extLst>
            </p:cNvPr>
            <p:cNvSpPr/>
            <p:nvPr/>
          </p:nvSpPr>
          <p:spPr>
            <a:xfrm>
              <a:off x="3626964" y="5813529"/>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591;p57">
              <a:extLst>
                <a:ext uri="{FF2B5EF4-FFF2-40B4-BE49-F238E27FC236}">
                  <a16:creationId xmlns:a16="http://schemas.microsoft.com/office/drawing/2014/main" id="{DD1E4FE4-A8EA-9A65-63C9-904E17D6F850}"/>
                </a:ext>
              </a:extLst>
            </p:cNvPr>
            <p:cNvSpPr/>
            <p:nvPr/>
          </p:nvSpPr>
          <p:spPr>
            <a:xfrm>
              <a:off x="3626964" y="5781826"/>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592;p57">
              <a:extLst>
                <a:ext uri="{FF2B5EF4-FFF2-40B4-BE49-F238E27FC236}">
                  <a16:creationId xmlns:a16="http://schemas.microsoft.com/office/drawing/2014/main" id="{7CCC42C8-0F86-2DFB-3BE1-0F52C2A0670B}"/>
                </a:ext>
              </a:extLst>
            </p:cNvPr>
            <p:cNvSpPr/>
            <p:nvPr/>
          </p:nvSpPr>
          <p:spPr>
            <a:xfrm>
              <a:off x="4229990" y="6097189"/>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593;p57">
              <a:extLst>
                <a:ext uri="{FF2B5EF4-FFF2-40B4-BE49-F238E27FC236}">
                  <a16:creationId xmlns:a16="http://schemas.microsoft.com/office/drawing/2014/main" id="{A11ECC14-6E94-6ECA-5AD3-69C330E1DA80}"/>
                </a:ext>
              </a:extLst>
            </p:cNvPr>
            <p:cNvSpPr/>
            <p:nvPr/>
          </p:nvSpPr>
          <p:spPr>
            <a:xfrm>
              <a:off x="4229990" y="6065486"/>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594;p57">
              <a:extLst>
                <a:ext uri="{FF2B5EF4-FFF2-40B4-BE49-F238E27FC236}">
                  <a16:creationId xmlns:a16="http://schemas.microsoft.com/office/drawing/2014/main" id="{E836FF60-589E-2D2A-B79D-A8EE9EED67E6}"/>
                </a:ext>
              </a:extLst>
            </p:cNvPr>
            <p:cNvSpPr/>
            <p:nvPr/>
          </p:nvSpPr>
          <p:spPr>
            <a:xfrm>
              <a:off x="4229990" y="6033782"/>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595;p57">
              <a:extLst>
                <a:ext uri="{FF2B5EF4-FFF2-40B4-BE49-F238E27FC236}">
                  <a16:creationId xmlns:a16="http://schemas.microsoft.com/office/drawing/2014/main" id="{76E1C51A-2349-5B63-1EEC-16A47550E0A7}"/>
                </a:ext>
              </a:extLst>
            </p:cNvPr>
            <p:cNvSpPr/>
            <p:nvPr/>
          </p:nvSpPr>
          <p:spPr>
            <a:xfrm>
              <a:off x="4229990" y="6001879"/>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596;p57">
              <a:extLst>
                <a:ext uri="{FF2B5EF4-FFF2-40B4-BE49-F238E27FC236}">
                  <a16:creationId xmlns:a16="http://schemas.microsoft.com/office/drawing/2014/main" id="{82A7669E-C912-912E-6998-2C905F82FEDA}"/>
                </a:ext>
              </a:extLst>
            </p:cNvPr>
            <p:cNvSpPr/>
            <p:nvPr/>
          </p:nvSpPr>
          <p:spPr>
            <a:xfrm>
              <a:off x="4229990" y="5970176"/>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597;p57">
              <a:extLst>
                <a:ext uri="{FF2B5EF4-FFF2-40B4-BE49-F238E27FC236}">
                  <a16:creationId xmlns:a16="http://schemas.microsoft.com/office/drawing/2014/main" id="{CBA5D315-BA87-4045-0DC9-339A86EE25D2}"/>
                </a:ext>
              </a:extLst>
            </p:cNvPr>
            <p:cNvSpPr/>
            <p:nvPr/>
          </p:nvSpPr>
          <p:spPr>
            <a:xfrm>
              <a:off x="4229990" y="5938473"/>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98;p57">
              <a:extLst>
                <a:ext uri="{FF2B5EF4-FFF2-40B4-BE49-F238E27FC236}">
                  <a16:creationId xmlns:a16="http://schemas.microsoft.com/office/drawing/2014/main" id="{3C494A42-B7B2-9450-5514-882E7C2522ED}"/>
                </a:ext>
              </a:extLst>
            </p:cNvPr>
            <p:cNvSpPr/>
            <p:nvPr/>
          </p:nvSpPr>
          <p:spPr>
            <a:xfrm>
              <a:off x="4229990" y="5906569"/>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599;p57">
              <a:extLst>
                <a:ext uri="{FF2B5EF4-FFF2-40B4-BE49-F238E27FC236}">
                  <a16:creationId xmlns:a16="http://schemas.microsoft.com/office/drawing/2014/main" id="{30F110B4-2FE8-0897-53B4-694FC7618E97}"/>
                </a:ext>
              </a:extLst>
            </p:cNvPr>
            <p:cNvSpPr/>
            <p:nvPr/>
          </p:nvSpPr>
          <p:spPr>
            <a:xfrm>
              <a:off x="4229990" y="5874866"/>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600;p57">
              <a:extLst>
                <a:ext uri="{FF2B5EF4-FFF2-40B4-BE49-F238E27FC236}">
                  <a16:creationId xmlns:a16="http://schemas.microsoft.com/office/drawing/2014/main" id="{04D22A49-ED51-73A8-304B-BA2D76ACA980}"/>
                </a:ext>
              </a:extLst>
            </p:cNvPr>
            <p:cNvSpPr/>
            <p:nvPr/>
          </p:nvSpPr>
          <p:spPr>
            <a:xfrm>
              <a:off x="4229990" y="5843163"/>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601;p57">
              <a:extLst>
                <a:ext uri="{FF2B5EF4-FFF2-40B4-BE49-F238E27FC236}">
                  <a16:creationId xmlns:a16="http://schemas.microsoft.com/office/drawing/2014/main" id="{79D2B844-8F40-AA95-CEF3-C4498B00A168}"/>
                </a:ext>
              </a:extLst>
            </p:cNvPr>
            <p:cNvSpPr/>
            <p:nvPr/>
          </p:nvSpPr>
          <p:spPr>
            <a:xfrm>
              <a:off x="4229990" y="5811260"/>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602;p57">
              <a:extLst>
                <a:ext uri="{FF2B5EF4-FFF2-40B4-BE49-F238E27FC236}">
                  <a16:creationId xmlns:a16="http://schemas.microsoft.com/office/drawing/2014/main" id="{8FD6B6B0-F817-C736-6916-643C4822061F}"/>
                </a:ext>
              </a:extLst>
            </p:cNvPr>
            <p:cNvSpPr/>
            <p:nvPr/>
          </p:nvSpPr>
          <p:spPr>
            <a:xfrm>
              <a:off x="4229990" y="5779557"/>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603;p57">
              <a:extLst>
                <a:ext uri="{FF2B5EF4-FFF2-40B4-BE49-F238E27FC236}">
                  <a16:creationId xmlns:a16="http://schemas.microsoft.com/office/drawing/2014/main" id="{8E2ABCA6-02BB-59F5-F571-A7775AF4BA64}"/>
                </a:ext>
              </a:extLst>
            </p:cNvPr>
            <p:cNvSpPr/>
            <p:nvPr/>
          </p:nvSpPr>
          <p:spPr>
            <a:xfrm>
              <a:off x="3459438" y="5902298"/>
              <a:ext cx="119269" cy="102183"/>
            </a:xfrm>
            <a:custGeom>
              <a:avLst/>
              <a:gdLst/>
              <a:ahLst/>
              <a:cxnLst/>
              <a:rect l="l" t="t" r="r" b="b"/>
              <a:pathLst>
                <a:path w="1787" h="1531" extrusionOk="0">
                  <a:moveTo>
                    <a:pt x="1018" y="248"/>
                  </a:moveTo>
                  <a:cubicBezTo>
                    <a:pt x="1283" y="248"/>
                    <a:pt x="1538" y="454"/>
                    <a:pt x="1538" y="765"/>
                  </a:cubicBezTo>
                  <a:cubicBezTo>
                    <a:pt x="1535" y="1046"/>
                    <a:pt x="1306" y="1278"/>
                    <a:pt x="1022" y="1278"/>
                  </a:cubicBezTo>
                  <a:cubicBezTo>
                    <a:pt x="564" y="1278"/>
                    <a:pt x="333" y="725"/>
                    <a:pt x="657" y="400"/>
                  </a:cubicBezTo>
                  <a:cubicBezTo>
                    <a:pt x="762" y="295"/>
                    <a:pt x="891" y="248"/>
                    <a:pt x="1018" y="248"/>
                  </a:cubicBezTo>
                  <a:close/>
                  <a:moveTo>
                    <a:pt x="1018" y="0"/>
                  </a:moveTo>
                  <a:cubicBezTo>
                    <a:pt x="340" y="0"/>
                    <a:pt x="0" y="824"/>
                    <a:pt x="480" y="1304"/>
                  </a:cubicBezTo>
                  <a:cubicBezTo>
                    <a:pt x="637" y="1461"/>
                    <a:pt x="829" y="1531"/>
                    <a:pt x="1018" y="1531"/>
                  </a:cubicBezTo>
                  <a:cubicBezTo>
                    <a:pt x="1411" y="1531"/>
                    <a:pt x="1787" y="1225"/>
                    <a:pt x="1787" y="765"/>
                  </a:cubicBezTo>
                  <a:cubicBezTo>
                    <a:pt x="1787" y="342"/>
                    <a:pt x="1445" y="0"/>
                    <a:pt x="1022" y="0"/>
                  </a:cubicBezTo>
                  <a:cubicBezTo>
                    <a:pt x="1021" y="0"/>
                    <a:pt x="1020" y="0"/>
                    <a:pt x="101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604;p57">
              <a:extLst>
                <a:ext uri="{FF2B5EF4-FFF2-40B4-BE49-F238E27FC236}">
                  <a16:creationId xmlns:a16="http://schemas.microsoft.com/office/drawing/2014/main" id="{E9ACABE8-CD61-2F77-7F36-5CA52C36DA5A}"/>
                </a:ext>
              </a:extLst>
            </p:cNvPr>
            <p:cNvSpPr/>
            <p:nvPr/>
          </p:nvSpPr>
          <p:spPr>
            <a:xfrm>
              <a:off x="4293797" y="6045396"/>
              <a:ext cx="33305" cy="25562"/>
            </a:xfrm>
            <a:custGeom>
              <a:avLst/>
              <a:gdLst/>
              <a:ahLst/>
              <a:cxnLst/>
              <a:rect l="l" t="t" r="r" b="b"/>
              <a:pathLst>
                <a:path w="499" h="383" extrusionOk="0">
                  <a:moveTo>
                    <a:pt x="328" y="0"/>
                  </a:moveTo>
                  <a:cubicBezTo>
                    <a:pt x="206" y="0"/>
                    <a:pt x="169" y="58"/>
                    <a:pt x="169" y="165"/>
                  </a:cubicBezTo>
                  <a:cubicBezTo>
                    <a:pt x="172" y="188"/>
                    <a:pt x="174" y="211"/>
                    <a:pt x="180" y="232"/>
                  </a:cubicBezTo>
                  <a:lnTo>
                    <a:pt x="148" y="229"/>
                  </a:lnTo>
                  <a:lnTo>
                    <a:pt x="148" y="17"/>
                  </a:lnTo>
                  <a:lnTo>
                    <a:pt x="1" y="17"/>
                  </a:lnTo>
                  <a:lnTo>
                    <a:pt x="1" y="359"/>
                  </a:lnTo>
                  <a:lnTo>
                    <a:pt x="319" y="371"/>
                  </a:lnTo>
                  <a:lnTo>
                    <a:pt x="334" y="261"/>
                  </a:lnTo>
                  <a:cubicBezTo>
                    <a:pt x="328" y="240"/>
                    <a:pt x="325" y="223"/>
                    <a:pt x="322" y="203"/>
                  </a:cubicBezTo>
                  <a:cubicBezTo>
                    <a:pt x="322" y="177"/>
                    <a:pt x="331" y="165"/>
                    <a:pt x="345" y="165"/>
                  </a:cubicBezTo>
                  <a:cubicBezTo>
                    <a:pt x="360" y="165"/>
                    <a:pt x="366" y="177"/>
                    <a:pt x="366" y="203"/>
                  </a:cubicBezTo>
                  <a:cubicBezTo>
                    <a:pt x="363" y="258"/>
                    <a:pt x="357" y="313"/>
                    <a:pt x="348" y="368"/>
                  </a:cubicBezTo>
                  <a:lnTo>
                    <a:pt x="470" y="382"/>
                  </a:lnTo>
                  <a:cubicBezTo>
                    <a:pt x="487" y="316"/>
                    <a:pt x="496" y="252"/>
                    <a:pt x="499" y="185"/>
                  </a:cubicBezTo>
                  <a:cubicBezTo>
                    <a:pt x="499" y="75"/>
                    <a:pt x="450" y="0"/>
                    <a:pt x="32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05;p57">
              <a:extLst>
                <a:ext uri="{FF2B5EF4-FFF2-40B4-BE49-F238E27FC236}">
                  <a16:creationId xmlns:a16="http://schemas.microsoft.com/office/drawing/2014/main" id="{E2F0EBEC-BBF7-CA0F-595E-6A05C604B998}"/>
                </a:ext>
              </a:extLst>
            </p:cNvPr>
            <p:cNvSpPr/>
            <p:nvPr/>
          </p:nvSpPr>
          <p:spPr>
            <a:xfrm>
              <a:off x="4293063" y="6017898"/>
              <a:ext cx="34039" cy="25963"/>
            </a:xfrm>
            <a:custGeom>
              <a:avLst/>
              <a:gdLst/>
              <a:ahLst/>
              <a:cxnLst/>
              <a:rect l="l" t="t" r="r" b="b"/>
              <a:pathLst>
                <a:path w="510" h="389" extrusionOk="0">
                  <a:moveTo>
                    <a:pt x="197" y="160"/>
                  </a:moveTo>
                  <a:cubicBezTo>
                    <a:pt x="203" y="172"/>
                    <a:pt x="206" y="186"/>
                    <a:pt x="206" y="203"/>
                  </a:cubicBezTo>
                  <a:cubicBezTo>
                    <a:pt x="206" y="224"/>
                    <a:pt x="188" y="235"/>
                    <a:pt x="168" y="235"/>
                  </a:cubicBezTo>
                  <a:cubicBezTo>
                    <a:pt x="148" y="235"/>
                    <a:pt x="133" y="227"/>
                    <a:pt x="133" y="201"/>
                  </a:cubicBezTo>
                  <a:cubicBezTo>
                    <a:pt x="133" y="163"/>
                    <a:pt x="154" y="160"/>
                    <a:pt x="197" y="160"/>
                  </a:cubicBezTo>
                  <a:close/>
                  <a:moveTo>
                    <a:pt x="249" y="1"/>
                  </a:moveTo>
                  <a:cubicBezTo>
                    <a:pt x="87" y="1"/>
                    <a:pt x="0" y="62"/>
                    <a:pt x="0" y="201"/>
                  </a:cubicBezTo>
                  <a:cubicBezTo>
                    <a:pt x="0" y="314"/>
                    <a:pt x="49" y="389"/>
                    <a:pt x="168" y="389"/>
                  </a:cubicBezTo>
                  <a:cubicBezTo>
                    <a:pt x="284" y="389"/>
                    <a:pt x="336" y="337"/>
                    <a:pt x="336" y="221"/>
                  </a:cubicBezTo>
                  <a:cubicBezTo>
                    <a:pt x="336" y="201"/>
                    <a:pt x="333" y="180"/>
                    <a:pt x="324" y="160"/>
                  </a:cubicBezTo>
                  <a:lnTo>
                    <a:pt x="324" y="160"/>
                  </a:lnTo>
                  <a:cubicBezTo>
                    <a:pt x="356" y="163"/>
                    <a:pt x="374" y="177"/>
                    <a:pt x="374" y="218"/>
                  </a:cubicBezTo>
                  <a:cubicBezTo>
                    <a:pt x="374" y="264"/>
                    <a:pt x="368" y="314"/>
                    <a:pt x="362" y="363"/>
                  </a:cubicBezTo>
                  <a:lnTo>
                    <a:pt x="484" y="374"/>
                  </a:lnTo>
                  <a:cubicBezTo>
                    <a:pt x="498" y="319"/>
                    <a:pt x="507" y="264"/>
                    <a:pt x="510" y="209"/>
                  </a:cubicBezTo>
                  <a:cubicBezTo>
                    <a:pt x="510" y="93"/>
                    <a:pt x="458" y="1"/>
                    <a:pt x="249" y="1"/>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06;p57">
              <a:extLst>
                <a:ext uri="{FF2B5EF4-FFF2-40B4-BE49-F238E27FC236}">
                  <a16:creationId xmlns:a16="http://schemas.microsoft.com/office/drawing/2014/main" id="{37A8B3F6-F524-554E-1908-62FE9FECE019}"/>
                </a:ext>
              </a:extLst>
            </p:cNvPr>
            <p:cNvSpPr/>
            <p:nvPr/>
          </p:nvSpPr>
          <p:spPr>
            <a:xfrm>
              <a:off x="4293063" y="5990466"/>
              <a:ext cx="34039" cy="26096"/>
            </a:xfrm>
            <a:custGeom>
              <a:avLst/>
              <a:gdLst/>
              <a:ahLst/>
              <a:cxnLst/>
              <a:rect l="l" t="t" r="r" b="b"/>
              <a:pathLst>
                <a:path w="510" h="391" extrusionOk="0">
                  <a:moveTo>
                    <a:pt x="159" y="168"/>
                  </a:moveTo>
                  <a:cubicBezTo>
                    <a:pt x="171" y="171"/>
                    <a:pt x="185" y="174"/>
                    <a:pt x="194" y="183"/>
                  </a:cubicBezTo>
                  <a:lnTo>
                    <a:pt x="194" y="203"/>
                  </a:lnTo>
                  <a:cubicBezTo>
                    <a:pt x="185" y="212"/>
                    <a:pt x="171" y="218"/>
                    <a:pt x="159" y="218"/>
                  </a:cubicBezTo>
                  <a:cubicBezTo>
                    <a:pt x="136" y="218"/>
                    <a:pt x="125" y="215"/>
                    <a:pt x="125" y="194"/>
                  </a:cubicBezTo>
                  <a:cubicBezTo>
                    <a:pt x="125" y="174"/>
                    <a:pt x="136" y="168"/>
                    <a:pt x="159" y="168"/>
                  </a:cubicBezTo>
                  <a:close/>
                  <a:moveTo>
                    <a:pt x="351" y="165"/>
                  </a:moveTo>
                  <a:cubicBezTo>
                    <a:pt x="377" y="165"/>
                    <a:pt x="385" y="174"/>
                    <a:pt x="385" y="194"/>
                  </a:cubicBezTo>
                  <a:cubicBezTo>
                    <a:pt x="385" y="215"/>
                    <a:pt x="374" y="223"/>
                    <a:pt x="351" y="223"/>
                  </a:cubicBezTo>
                  <a:cubicBezTo>
                    <a:pt x="336" y="223"/>
                    <a:pt x="319" y="218"/>
                    <a:pt x="307" y="203"/>
                  </a:cubicBezTo>
                  <a:lnTo>
                    <a:pt x="307" y="183"/>
                  </a:lnTo>
                  <a:cubicBezTo>
                    <a:pt x="319" y="171"/>
                    <a:pt x="336" y="165"/>
                    <a:pt x="351" y="165"/>
                  </a:cubicBezTo>
                  <a:close/>
                  <a:moveTo>
                    <a:pt x="371" y="0"/>
                  </a:moveTo>
                  <a:cubicBezTo>
                    <a:pt x="301" y="0"/>
                    <a:pt x="275" y="12"/>
                    <a:pt x="252" y="64"/>
                  </a:cubicBezTo>
                  <a:cubicBezTo>
                    <a:pt x="226" y="18"/>
                    <a:pt x="197" y="6"/>
                    <a:pt x="133" y="6"/>
                  </a:cubicBezTo>
                  <a:cubicBezTo>
                    <a:pt x="26" y="6"/>
                    <a:pt x="0" y="87"/>
                    <a:pt x="0" y="194"/>
                  </a:cubicBezTo>
                  <a:cubicBezTo>
                    <a:pt x="0" y="299"/>
                    <a:pt x="32" y="380"/>
                    <a:pt x="133" y="380"/>
                  </a:cubicBezTo>
                  <a:cubicBezTo>
                    <a:pt x="197" y="380"/>
                    <a:pt x="223" y="368"/>
                    <a:pt x="249" y="325"/>
                  </a:cubicBezTo>
                  <a:cubicBezTo>
                    <a:pt x="269" y="365"/>
                    <a:pt x="307" y="390"/>
                    <a:pt x="349" y="390"/>
                  </a:cubicBezTo>
                  <a:cubicBezTo>
                    <a:pt x="355" y="390"/>
                    <a:pt x="362" y="390"/>
                    <a:pt x="368" y="389"/>
                  </a:cubicBezTo>
                  <a:cubicBezTo>
                    <a:pt x="481" y="389"/>
                    <a:pt x="510" y="299"/>
                    <a:pt x="510" y="194"/>
                  </a:cubicBezTo>
                  <a:cubicBezTo>
                    <a:pt x="510" y="90"/>
                    <a:pt x="481" y="0"/>
                    <a:pt x="371"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07;p57">
              <a:extLst>
                <a:ext uri="{FF2B5EF4-FFF2-40B4-BE49-F238E27FC236}">
                  <a16:creationId xmlns:a16="http://schemas.microsoft.com/office/drawing/2014/main" id="{7FCAD8D7-A172-B98A-F692-C780CFF76B1D}"/>
                </a:ext>
              </a:extLst>
            </p:cNvPr>
            <p:cNvSpPr/>
            <p:nvPr/>
          </p:nvSpPr>
          <p:spPr>
            <a:xfrm>
              <a:off x="4309482" y="5973446"/>
              <a:ext cx="8943" cy="14750"/>
            </a:xfrm>
            <a:custGeom>
              <a:avLst/>
              <a:gdLst/>
              <a:ahLst/>
              <a:cxnLst/>
              <a:rect l="l" t="t" r="r" b="b"/>
              <a:pathLst>
                <a:path w="134" h="221" extrusionOk="0">
                  <a:moveTo>
                    <a:pt x="0" y="0"/>
                  </a:moveTo>
                  <a:lnTo>
                    <a:pt x="0" y="221"/>
                  </a:lnTo>
                  <a:lnTo>
                    <a:pt x="134" y="221"/>
                  </a:lnTo>
                  <a:lnTo>
                    <a:pt x="134"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08;p57">
              <a:extLst>
                <a:ext uri="{FF2B5EF4-FFF2-40B4-BE49-F238E27FC236}">
                  <a16:creationId xmlns:a16="http://schemas.microsoft.com/office/drawing/2014/main" id="{D5D9A1DE-16D3-71D5-0266-A9462584F5EE}"/>
                </a:ext>
              </a:extLst>
            </p:cNvPr>
            <p:cNvSpPr/>
            <p:nvPr/>
          </p:nvSpPr>
          <p:spPr>
            <a:xfrm>
              <a:off x="4293797" y="5945614"/>
              <a:ext cx="33305" cy="25562"/>
            </a:xfrm>
            <a:custGeom>
              <a:avLst/>
              <a:gdLst/>
              <a:ahLst/>
              <a:cxnLst/>
              <a:rect l="l" t="t" r="r" b="b"/>
              <a:pathLst>
                <a:path w="499" h="383" extrusionOk="0">
                  <a:moveTo>
                    <a:pt x="328" y="0"/>
                  </a:moveTo>
                  <a:cubicBezTo>
                    <a:pt x="206" y="0"/>
                    <a:pt x="169" y="58"/>
                    <a:pt x="169" y="165"/>
                  </a:cubicBezTo>
                  <a:cubicBezTo>
                    <a:pt x="172" y="189"/>
                    <a:pt x="174" y="212"/>
                    <a:pt x="180" y="232"/>
                  </a:cubicBezTo>
                  <a:lnTo>
                    <a:pt x="148" y="229"/>
                  </a:lnTo>
                  <a:lnTo>
                    <a:pt x="148" y="18"/>
                  </a:lnTo>
                  <a:lnTo>
                    <a:pt x="1" y="18"/>
                  </a:lnTo>
                  <a:lnTo>
                    <a:pt x="1" y="360"/>
                  </a:lnTo>
                  <a:lnTo>
                    <a:pt x="319" y="371"/>
                  </a:lnTo>
                  <a:lnTo>
                    <a:pt x="334" y="261"/>
                  </a:lnTo>
                  <a:cubicBezTo>
                    <a:pt x="328" y="241"/>
                    <a:pt x="325" y="220"/>
                    <a:pt x="322" y="200"/>
                  </a:cubicBezTo>
                  <a:cubicBezTo>
                    <a:pt x="322" y="174"/>
                    <a:pt x="331" y="165"/>
                    <a:pt x="345" y="165"/>
                  </a:cubicBezTo>
                  <a:cubicBezTo>
                    <a:pt x="360" y="165"/>
                    <a:pt x="366" y="180"/>
                    <a:pt x="366" y="203"/>
                  </a:cubicBezTo>
                  <a:cubicBezTo>
                    <a:pt x="363" y="258"/>
                    <a:pt x="357" y="313"/>
                    <a:pt x="348" y="371"/>
                  </a:cubicBezTo>
                  <a:lnTo>
                    <a:pt x="470" y="383"/>
                  </a:lnTo>
                  <a:cubicBezTo>
                    <a:pt x="487" y="319"/>
                    <a:pt x="496" y="252"/>
                    <a:pt x="499" y="186"/>
                  </a:cubicBezTo>
                  <a:cubicBezTo>
                    <a:pt x="499" y="76"/>
                    <a:pt x="450" y="0"/>
                    <a:pt x="32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609;p57">
              <a:extLst>
                <a:ext uri="{FF2B5EF4-FFF2-40B4-BE49-F238E27FC236}">
                  <a16:creationId xmlns:a16="http://schemas.microsoft.com/office/drawing/2014/main" id="{497542C5-DC2C-6D4D-3C0C-5F1DE8520BBA}"/>
                </a:ext>
              </a:extLst>
            </p:cNvPr>
            <p:cNvSpPr/>
            <p:nvPr/>
          </p:nvSpPr>
          <p:spPr>
            <a:xfrm>
              <a:off x="4293797" y="5919718"/>
              <a:ext cx="33305" cy="22492"/>
            </a:xfrm>
            <a:custGeom>
              <a:avLst/>
              <a:gdLst/>
              <a:ahLst/>
              <a:cxnLst/>
              <a:rect l="l" t="t" r="r" b="b"/>
              <a:pathLst>
                <a:path w="499" h="337" extrusionOk="0">
                  <a:moveTo>
                    <a:pt x="1" y="0"/>
                  </a:moveTo>
                  <a:lnTo>
                    <a:pt x="1" y="336"/>
                  </a:lnTo>
                  <a:lnTo>
                    <a:pt x="157" y="336"/>
                  </a:lnTo>
                  <a:lnTo>
                    <a:pt x="157" y="174"/>
                  </a:lnTo>
                  <a:lnTo>
                    <a:pt x="177" y="174"/>
                  </a:lnTo>
                  <a:lnTo>
                    <a:pt x="467" y="299"/>
                  </a:lnTo>
                  <a:lnTo>
                    <a:pt x="499" y="131"/>
                  </a:lnTo>
                  <a:lnTo>
                    <a:pt x="163"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10;p57">
              <a:extLst>
                <a:ext uri="{FF2B5EF4-FFF2-40B4-BE49-F238E27FC236}">
                  <a16:creationId xmlns:a16="http://schemas.microsoft.com/office/drawing/2014/main" id="{CD9CF170-BB7E-63E0-22C8-A416FF30BB2A}"/>
                </a:ext>
              </a:extLst>
            </p:cNvPr>
            <p:cNvSpPr/>
            <p:nvPr/>
          </p:nvSpPr>
          <p:spPr>
            <a:xfrm>
              <a:off x="4309482" y="5900963"/>
              <a:ext cx="8943" cy="14950"/>
            </a:xfrm>
            <a:custGeom>
              <a:avLst/>
              <a:gdLst/>
              <a:ahLst/>
              <a:cxnLst/>
              <a:rect l="l" t="t" r="r" b="b"/>
              <a:pathLst>
                <a:path w="134" h="224" extrusionOk="0">
                  <a:moveTo>
                    <a:pt x="0" y="0"/>
                  </a:moveTo>
                  <a:lnTo>
                    <a:pt x="0" y="223"/>
                  </a:lnTo>
                  <a:lnTo>
                    <a:pt x="134" y="223"/>
                  </a:lnTo>
                  <a:lnTo>
                    <a:pt x="134"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611;p57">
              <a:extLst>
                <a:ext uri="{FF2B5EF4-FFF2-40B4-BE49-F238E27FC236}">
                  <a16:creationId xmlns:a16="http://schemas.microsoft.com/office/drawing/2014/main" id="{32659BDA-2EFA-6B98-0BD1-D0B07261F954}"/>
                </a:ext>
              </a:extLst>
            </p:cNvPr>
            <p:cNvSpPr/>
            <p:nvPr/>
          </p:nvSpPr>
          <p:spPr>
            <a:xfrm>
              <a:off x="4293063" y="5872931"/>
              <a:ext cx="34039" cy="26230"/>
            </a:xfrm>
            <a:custGeom>
              <a:avLst/>
              <a:gdLst/>
              <a:ahLst/>
              <a:cxnLst/>
              <a:rect l="l" t="t" r="r" b="b"/>
              <a:pathLst>
                <a:path w="510" h="393" extrusionOk="0">
                  <a:moveTo>
                    <a:pt x="159" y="171"/>
                  </a:moveTo>
                  <a:cubicBezTo>
                    <a:pt x="171" y="171"/>
                    <a:pt x="185" y="177"/>
                    <a:pt x="194" y="186"/>
                  </a:cubicBezTo>
                  <a:lnTo>
                    <a:pt x="194" y="206"/>
                  </a:lnTo>
                  <a:cubicBezTo>
                    <a:pt x="185" y="215"/>
                    <a:pt x="171" y="220"/>
                    <a:pt x="159" y="220"/>
                  </a:cubicBezTo>
                  <a:cubicBezTo>
                    <a:pt x="136" y="220"/>
                    <a:pt x="125" y="217"/>
                    <a:pt x="125" y="197"/>
                  </a:cubicBezTo>
                  <a:cubicBezTo>
                    <a:pt x="125" y="177"/>
                    <a:pt x="136" y="171"/>
                    <a:pt x="159" y="171"/>
                  </a:cubicBezTo>
                  <a:close/>
                  <a:moveTo>
                    <a:pt x="351" y="165"/>
                  </a:moveTo>
                  <a:cubicBezTo>
                    <a:pt x="377" y="165"/>
                    <a:pt x="385" y="177"/>
                    <a:pt x="385" y="197"/>
                  </a:cubicBezTo>
                  <a:cubicBezTo>
                    <a:pt x="385" y="215"/>
                    <a:pt x="374" y="226"/>
                    <a:pt x="351" y="226"/>
                  </a:cubicBezTo>
                  <a:cubicBezTo>
                    <a:pt x="336" y="226"/>
                    <a:pt x="319" y="217"/>
                    <a:pt x="307" y="206"/>
                  </a:cubicBezTo>
                  <a:lnTo>
                    <a:pt x="307" y="186"/>
                  </a:lnTo>
                  <a:cubicBezTo>
                    <a:pt x="319" y="174"/>
                    <a:pt x="336" y="165"/>
                    <a:pt x="351" y="165"/>
                  </a:cubicBezTo>
                  <a:close/>
                  <a:moveTo>
                    <a:pt x="371" y="0"/>
                  </a:moveTo>
                  <a:cubicBezTo>
                    <a:pt x="301" y="0"/>
                    <a:pt x="275" y="15"/>
                    <a:pt x="252" y="64"/>
                  </a:cubicBezTo>
                  <a:cubicBezTo>
                    <a:pt x="226" y="20"/>
                    <a:pt x="197" y="9"/>
                    <a:pt x="133" y="9"/>
                  </a:cubicBezTo>
                  <a:cubicBezTo>
                    <a:pt x="26" y="9"/>
                    <a:pt x="0" y="90"/>
                    <a:pt x="0" y="197"/>
                  </a:cubicBezTo>
                  <a:cubicBezTo>
                    <a:pt x="0" y="301"/>
                    <a:pt x="32" y="383"/>
                    <a:pt x="133" y="383"/>
                  </a:cubicBezTo>
                  <a:cubicBezTo>
                    <a:pt x="197" y="383"/>
                    <a:pt x="223" y="368"/>
                    <a:pt x="249" y="328"/>
                  </a:cubicBezTo>
                  <a:cubicBezTo>
                    <a:pt x="270" y="367"/>
                    <a:pt x="310" y="392"/>
                    <a:pt x="354" y="392"/>
                  </a:cubicBezTo>
                  <a:cubicBezTo>
                    <a:pt x="359" y="392"/>
                    <a:pt x="363" y="392"/>
                    <a:pt x="368" y="391"/>
                  </a:cubicBezTo>
                  <a:cubicBezTo>
                    <a:pt x="481" y="391"/>
                    <a:pt x="510" y="301"/>
                    <a:pt x="510" y="197"/>
                  </a:cubicBezTo>
                  <a:cubicBezTo>
                    <a:pt x="510" y="93"/>
                    <a:pt x="481" y="0"/>
                    <a:pt x="371"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12;p57">
              <a:extLst>
                <a:ext uri="{FF2B5EF4-FFF2-40B4-BE49-F238E27FC236}">
                  <a16:creationId xmlns:a16="http://schemas.microsoft.com/office/drawing/2014/main" id="{5F884967-3228-DDE7-8A0D-C049CE3A76F6}"/>
                </a:ext>
              </a:extLst>
            </p:cNvPr>
            <p:cNvSpPr/>
            <p:nvPr/>
          </p:nvSpPr>
          <p:spPr>
            <a:xfrm>
              <a:off x="4293797" y="5847368"/>
              <a:ext cx="33305" cy="22492"/>
            </a:xfrm>
            <a:custGeom>
              <a:avLst/>
              <a:gdLst/>
              <a:ahLst/>
              <a:cxnLst/>
              <a:rect l="l" t="t" r="r" b="b"/>
              <a:pathLst>
                <a:path w="499" h="337" extrusionOk="0">
                  <a:moveTo>
                    <a:pt x="1" y="1"/>
                  </a:moveTo>
                  <a:lnTo>
                    <a:pt x="1" y="337"/>
                  </a:lnTo>
                  <a:lnTo>
                    <a:pt x="157" y="337"/>
                  </a:lnTo>
                  <a:lnTo>
                    <a:pt x="157" y="175"/>
                  </a:lnTo>
                  <a:lnTo>
                    <a:pt x="177" y="175"/>
                  </a:lnTo>
                  <a:lnTo>
                    <a:pt x="467" y="299"/>
                  </a:lnTo>
                  <a:lnTo>
                    <a:pt x="499" y="131"/>
                  </a:lnTo>
                  <a:lnTo>
                    <a:pt x="163" y="1"/>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613;p57">
              <a:extLst>
                <a:ext uri="{FF2B5EF4-FFF2-40B4-BE49-F238E27FC236}">
                  <a16:creationId xmlns:a16="http://schemas.microsoft.com/office/drawing/2014/main" id="{D84A6FCB-0244-140E-5530-7BF702F8F46B}"/>
                </a:ext>
              </a:extLst>
            </p:cNvPr>
            <p:cNvSpPr/>
            <p:nvPr/>
          </p:nvSpPr>
          <p:spPr>
            <a:xfrm>
              <a:off x="4293597" y="5818001"/>
              <a:ext cx="32971" cy="25963"/>
            </a:xfrm>
            <a:custGeom>
              <a:avLst/>
              <a:gdLst/>
              <a:ahLst/>
              <a:cxnLst/>
              <a:rect l="l" t="t" r="r" b="b"/>
              <a:pathLst>
                <a:path w="494" h="389" extrusionOk="0">
                  <a:moveTo>
                    <a:pt x="293" y="1"/>
                  </a:moveTo>
                  <a:lnTo>
                    <a:pt x="293" y="21"/>
                  </a:lnTo>
                  <a:lnTo>
                    <a:pt x="204" y="21"/>
                  </a:lnTo>
                  <a:lnTo>
                    <a:pt x="206" y="174"/>
                  </a:lnTo>
                  <a:lnTo>
                    <a:pt x="290" y="189"/>
                  </a:lnTo>
                  <a:lnTo>
                    <a:pt x="290" y="224"/>
                  </a:lnTo>
                  <a:lnTo>
                    <a:pt x="1" y="128"/>
                  </a:lnTo>
                  <a:lnTo>
                    <a:pt x="1" y="322"/>
                  </a:lnTo>
                  <a:lnTo>
                    <a:pt x="314" y="389"/>
                  </a:lnTo>
                  <a:lnTo>
                    <a:pt x="432" y="389"/>
                  </a:lnTo>
                  <a:lnTo>
                    <a:pt x="432" y="189"/>
                  </a:lnTo>
                  <a:lnTo>
                    <a:pt x="493" y="189"/>
                  </a:lnTo>
                  <a:lnTo>
                    <a:pt x="493" y="21"/>
                  </a:lnTo>
                  <a:lnTo>
                    <a:pt x="432" y="21"/>
                  </a:lnTo>
                  <a:lnTo>
                    <a:pt x="432" y="1"/>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614;p57">
              <a:extLst>
                <a:ext uri="{FF2B5EF4-FFF2-40B4-BE49-F238E27FC236}">
                  <a16:creationId xmlns:a16="http://schemas.microsoft.com/office/drawing/2014/main" id="{26070AAD-344C-03B7-54DB-2D8B1B3F4BC7}"/>
                </a:ext>
              </a:extLst>
            </p:cNvPr>
            <p:cNvSpPr/>
            <p:nvPr/>
          </p:nvSpPr>
          <p:spPr>
            <a:xfrm>
              <a:off x="3471185" y="5902164"/>
              <a:ext cx="74084" cy="88567"/>
            </a:xfrm>
            <a:custGeom>
              <a:avLst/>
              <a:gdLst/>
              <a:ahLst/>
              <a:cxnLst/>
              <a:rect l="l" t="t" r="r" b="b"/>
              <a:pathLst>
                <a:path w="1110" h="1327" extrusionOk="0">
                  <a:moveTo>
                    <a:pt x="842" y="1"/>
                  </a:moveTo>
                  <a:cubicBezTo>
                    <a:pt x="582" y="1"/>
                    <a:pt x="334" y="134"/>
                    <a:pt x="191" y="365"/>
                  </a:cubicBezTo>
                  <a:cubicBezTo>
                    <a:pt x="0" y="677"/>
                    <a:pt x="58" y="1080"/>
                    <a:pt x="328" y="1326"/>
                  </a:cubicBezTo>
                  <a:lnTo>
                    <a:pt x="461" y="1106"/>
                  </a:lnTo>
                  <a:cubicBezTo>
                    <a:pt x="377" y="1013"/>
                    <a:pt x="330" y="892"/>
                    <a:pt x="330" y="764"/>
                  </a:cubicBezTo>
                  <a:cubicBezTo>
                    <a:pt x="328" y="472"/>
                    <a:pt x="567" y="249"/>
                    <a:pt x="841" y="249"/>
                  </a:cubicBezTo>
                  <a:cubicBezTo>
                    <a:pt x="885" y="249"/>
                    <a:pt x="929" y="254"/>
                    <a:pt x="974" y="266"/>
                  </a:cubicBezTo>
                  <a:lnTo>
                    <a:pt x="1110" y="49"/>
                  </a:lnTo>
                  <a:cubicBezTo>
                    <a:pt x="1022" y="16"/>
                    <a:pt x="931" y="1"/>
                    <a:pt x="842" y="1"/>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15;p57">
              <a:extLst>
                <a:ext uri="{FF2B5EF4-FFF2-40B4-BE49-F238E27FC236}">
                  <a16:creationId xmlns:a16="http://schemas.microsoft.com/office/drawing/2014/main" id="{0EADF834-60F3-8AF1-9040-CCCE175C8C52}"/>
                </a:ext>
              </a:extLst>
            </p:cNvPr>
            <p:cNvSpPr/>
            <p:nvPr/>
          </p:nvSpPr>
          <p:spPr>
            <a:xfrm>
              <a:off x="3478326" y="5916314"/>
              <a:ext cx="86098" cy="73617"/>
            </a:xfrm>
            <a:custGeom>
              <a:avLst/>
              <a:gdLst/>
              <a:ahLst/>
              <a:cxnLst/>
              <a:rect l="l" t="t" r="r" b="b"/>
              <a:pathLst>
                <a:path w="1290" h="1103" extrusionOk="0">
                  <a:moveTo>
                    <a:pt x="739" y="74"/>
                  </a:moveTo>
                  <a:cubicBezTo>
                    <a:pt x="1003" y="74"/>
                    <a:pt x="1217" y="289"/>
                    <a:pt x="1217" y="552"/>
                  </a:cubicBezTo>
                  <a:cubicBezTo>
                    <a:pt x="1217" y="841"/>
                    <a:pt x="981" y="1032"/>
                    <a:pt x="734" y="1032"/>
                  </a:cubicBezTo>
                  <a:cubicBezTo>
                    <a:pt x="617" y="1032"/>
                    <a:pt x="497" y="989"/>
                    <a:pt x="400" y="891"/>
                  </a:cubicBezTo>
                  <a:cubicBezTo>
                    <a:pt x="99" y="590"/>
                    <a:pt x="313" y="74"/>
                    <a:pt x="739" y="74"/>
                  </a:cubicBezTo>
                  <a:close/>
                  <a:moveTo>
                    <a:pt x="736" y="1"/>
                  </a:moveTo>
                  <a:cubicBezTo>
                    <a:pt x="600" y="1"/>
                    <a:pt x="461" y="51"/>
                    <a:pt x="348" y="164"/>
                  </a:cubicBezTo>
                  <a:cubicBezTo>
                    <a:pt x="0" y="509"/>
                    <a:pt x="247" y="1103"/>
                    <a:pt x="739" y="1103"/>
                  </a:cubicBezTo>
                  <a:cubicBezTo>
                    <a:pt x="1043" y="1103"/>
                    <a:pt x="1289" y="856"/>
                    <a:pt x="1289" y="552"/>
                  </a:cubicBezTo>
                  <a:cubicBezTo>
                    <a:pt x="1289" y="220"/>
                    <a:pt x="1019" y="1"/>
                    <a:pt x="736"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12851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2" name="Google Shape;630;p31">
            <a:extLst>
              <a:ext uri="{FF2B5EF4-FFF2-40B4-BE49-F238E27FC236}">
                <a16:creationId xmlns:a16="http://schemas.microsoft.com/office/drawing/2014/main" id="{A4AD5093-A288-788B-2670-66D9246DD09F}"/>
              </a:ext>
            </a:extLst>
          </p:cNvPr>
          <p:cNvSpPr txBox="1">
            <a:spLocks/>
          </p:cNvSpPr>
          <p:nvPr/>
        </p:nvSpPr>
        <p:spPr>
          <a:xfrm>
            <a:off x="471725" y="390853"/>
            <a:ext cx="678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imelight"/>
              <a:buNone/>
              <a:defRPr sz="3000" b="0" i="0" u="none" strike="noStrike" cap="none">
                <a:solidFill>
                  <a:schemeClr val="lt1"/>
                </a:solidFill>
                <a:latin typeface="Limelight"/>
                <a:ea typeface="Limelight"/>
                <a:cs typeface="Limelight"/>
                <a:sym typeface="Limelight"/>
              </a:defRPr>
            </a:lvl1pPr>
            <a:lvl2pPr marR="0" lvl="1"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2pPr>
            <a:lvl3pPr marR="0" lvl="2"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3pPr>
            <a:lvl4pPr marR="0" lvl="3"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4pPr>
            <a:lvl5pPr marR="0" lvl="4"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5pPr>
            <a:lvl6pPr marR="0" lvl="5"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6pPr>
            <a:lvl7pPr marR="0" lvl="6"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7pPr>
            <a:lvl8pPr marR="0" lvl="7"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8pPr>
            <a:lvl9pPr marR="0" lvl="8" algn="l" rtl="0">
              <a:lnSpc>
                <a:spcPct val="100000"/>
              </a:lnSpc>
              <a:spcBef>
                <a:spcPts val="0"/>
              </a:spcBef>
              <a:spcAft>
                <a:spcPts val="0"/>
              </a:spcAft>
              <a:buClr>
                <a:schemeClr val="dk1"/>
              </a:buClr>
              <a:buSzPts val="3000"/>
              <a:buFont typeface="Limelight"/>
              <a:buNone/>
              <a:defRPr sz="3000" b="0" i="0" u="none" strike="noStrike" cap="none">
                <a:solidFill>
                  <a:schemeClr val="dk1"/>
                </a:solidFill>
                <a:latin typeface="Limelight"/>
                <a:ea typeface="Limelight"/>
                <a:cs typeface="Limelight"/>
                <a:sym typeface="Limelight"/>
              </a:defRPr>
            </a:lvl9pPr>
          </a:lstStyle>
          <a:p>
            <a:r>
              <a:rPr lang="en-US" sz="3600" b="1" dirty="0">
                <a:effectLst>
                  <a:outerShdw blurRad="38100" dist="38100" dir="2700000" algn="tl">
                    <a:srgbClr val="000000">
                      <a:alpha val="43137"/>
                    </a:srgbClr>
                  </a:outerShdw>
                </a:effectLst>
              </a:rPr>
              <a:t>Problem definition</a:t>
            </a:r>
          </a:p>
        </p:txBody>
      </p:sp>
      <p:sp>
        <p:nvSpPr>
          <p:cNvPr id="4" name="Google Shape;631;p31">
            <a:extLst>
              <a:ext uri="{FF2B5EF4-FFF2-40B4-BE49-F238E27FC236}">
                <a16:creationId xmlns:a16="http://schemas.microsoft.com/office/drawing/2014/main" id="{256EF659-CEFC-F711-B5F8-6C7D32DEA92D}"/>
              </a:ext>
            </a:extLst>
          </p:cNvPr>
          <p:cNvSpPr txBox="1">
            <a:spLocks/>
          </p:cNvSpPr>
          <p:nvPr/>
        </p:nvSpPr>
        <p:spPr>
          <a:xfrm>
            <a:off x="414575" y="963553"/>
            <a:ext cx="6245739" cy="34751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1pPr>
            <a:lvl2pPr marL="914400" marR="0" lvl="1" indent="-304800" algn="l" rtl="0">
              <a:lnSpc>
                <a:spcPct val="100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2pPr>
            <a:lvl3pPr marL="1371600" marR="0" lvl="2" indent="-304800" algn="l" rtl="0">
              <a:lnSpc>
                <a:spcPct val="115000"/>
              </a:lnSpc>
              <a:spcBef>
                <a:spcPts val="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3pPr>
            <a:lvl4pPr marL="1828800" marR="0" lvl="3"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4pPr>
            <a:lvl5pPr marL="2286000" marR="0" lvl="4"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5pPr>
            <a:lvl6pPr marL="2743200" marR="0" lvl="5"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6pPr>
            <a:lvl7pPr marL="3200400" marR="0" lvl="6"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7pPr>
            <a:lvl8pPr marL="3657600" marR="0" lvl="7" indent="-304800" algn="l" rtl="0">
              <a:lnSpc>
                <a:spcPct val="115000"/>
              </a:lnSpc>
              <a:spcBef>
                <a:spcPts val="1600"/>
              </a:spcBef>
              <a:spcAft>
                <a:spcPts val="0"/>
              </a:spcAft>
              <a:buClr>
                <a:schemeClr val="lt1"/>
              </a:buClr>
              <a:buSzPts val="1200"/>
              <a:buFont typeface="Muli"/>
              <a:buChar char="○"/>
              <a:defRPr sz="1200" b="0" i="0" u="none" strike="noStrike" cap="none">
                <a:solidFill>
                  <a:schemeClr val="lt1"/>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lt1"/>
              </a:buClr>
              <a:buSzPts val="1200"/>
              <a:buFont typeface="Muli"/>
              <a:buChar char="■"/>
              <a:defRPr sz="1200" b="0" i="0" u="none" strike="noStrike" cap="none">
                <a:solidFill>
                  <a:schemeClr val="lt1"/>
                </a:solidFill>
                <a:latin typeface="Roboto"/>
                <a:ea typeface="Roboto"/>
                <a:cs typeface="Roboto"/>
                <a:sym typeface="Roboto"/>
              </a:defRPr>
            </a:lvl9pPr>
          </a:lstStyle>
          <a:p>
            <a:pPr marL="0" indent="0" algn="just">
              <a:buFont typeface="Roboto"/>
              <a:buNone/>
            </a:pPr>
            <a:r>
              <a:rPr lang="en-US" sz="2400" dirty="0"/>
              <a:t>Normally a person wants to reserve his ticket and he has to contact at nearest Overseas Travels branch. The Airline Reservation System provides an interface to schedule flights and reservations for an airline through internet. Its responsibility is to keep track of system users, customers, Airbus information, flight information and cancellation. </a:t>
            </a:r>
            <a:endParaRPr lang="en-US" sz="1600" dirty="0"/>
          </a:p>
        </p:txBody>
      </p:sp>
      <p:sp>
        <p:nvSpPr>
          <p:cNvPr id="92" name="TextBox 91">
            <a:extLst>
              <a:ext uri="{FF2B5EF4-FFF2-40B4-BE49-F238E27FC236}">
                <a16:creationId xmlns:a16="http://schemas.microsoft.com/office/drawing/2014/main" id="{8E082459-63EB-7473-F6BC-85A078367D64}"/>
              </a:ext>
            </a:extLst>
          </p:cNvPr>
          <p:cNvSpPr txBox="1"/>
          <p:nvPr/>
        </p:nvSpPr>
        <p:spPr>
          <a:xfrm>
            <a:off x="7036594" y="3000375"/>
            <a:ext cx="1593056" cy="1657129"/>
          </a:xfrm>
          <a:prstGeom prst="rect">
            <a:avLst/>
          </a:prstGeom>
          <a:solidFill>
            <a:srgbClr val="0EA9AF"/>
          </a:solidFill>
        </p:spPr>
        <p:txBody>
          <a:bodyPr wrap="square" rtlCol="0">
            <a:spAutoFit/>
          </a:bodyPr>
          <a:lstStyle/>
          <a:p>
            <a:endParaRPr lang="en-US" dirty="0"/>
          </a:p>
        </p:txBody>
      </p:sp>
      <p:grpSp>
        <p:nvGrpSpPr>
          <p:cNvPr id="3" name="Google Shape;1568;p57">
            <a:extLst>
              <a:ext uri="{FF2B5EF4-FFF2-40B4-BE49-F238E27FC236}">
                <a16:creationId xmlns:a16="http://schemas.microsoft.com/office/drawing/2014/main" id="{D8529FBD-540F-698A-5C98-F3C1624727FD}"/>
              </a:ext>
            </a:extLst>
          </p:cNvPr>
          <p:cNvGrpSpPr/>
          <p:nvPr/>
        </p:nvGrpSpPr>
        <p:grpSpPr>
          <a:xfrm rot="441362">
            <a:off x="6699380" y="3496131"/>
            <a:ext cx="1932192" cy="796462"/>
            <a:chOff x="3432273" y="5779557"/>
            <a:chExt cx="941069" cy="338923"/>
          </a:xfrm>
        </p:grpSpPr>
        <p:sp>
          <p:nvSpPr>
            <p:cNvPr id="5" name="Google Shape;1569;p57">
              <a:extLst>
                <a:ext uri="{FF2B5EF4-FFF2-40B4-BE49-F238E27FC236}">
                  <a16:creationId xmlns:a16="http://schemas.microsoft.com/office/drawing/2014/main" id="{E0103F50-C8ED-BCA3-E185-5D0CD7B2F0DE}"/>
                </a:ext>
              </a:extLst>
            </p:cNvPr>
            <p:cNvSpPr/>
            <p:nvPr/>
          </p:nvSpPr>
          <p:spPr>
            <a:xfrm>
              <a:off x="3432273" y="5782226"/>
              <a:ext cx="941069" cy="336249"/>
            </a:xfrm>
            <a:custGeom>
              <a:avLst/>
              <a:gdLst/>
              <a:ahLst/>
              <a:cxnLst/>
              <a:rect l="l" t="t" r="r" b="b"/>
              <a:pathLst>
                <a:path w="14100" h="5038" extrusionOk="0">
                  <a:moveTo>
                    <a:pt x="1424" y="2045"/>
                  </a:moveTo>
                  <a:cubicBezTo>
                    <a:pt x="1689" y="2045"/>
                    <a:pt x="1945" y="2251"/>
                    <a:pt x="1945" y="2561"/>
                  </a:cubicBezTo>
                  <a:cubicBezTo>
                    <a:pt x="1945" y="2845"/>
                    <a:pt x="1713" y="3077"/>
                    <a:pt x="1429" y="3077"/>
                  </a:cubicBezTo>
                  <a:cubicBezTo>
                    <a:pt x="971" y="3077"/>
                    <a:pt x="740" y="2521"/>
                    <a:pt x="1064" y="2196"/>
                  </a:cubicBezTo>
                  <a:cubicBezTo>
                    <a:pt x="1169" y="2092"/>
                    <a:pt x="1297" y="2045"/>
                    <a:pt x="1424" y="2045"/>
                  </a:cubicBezTo>
                  <a:close/>
                  <a:moveTo>
                    <a:pt x="1" y="1"/>
                  </a:moveTo>
                  <a:lnTo>
                    <a:pt x="1" y="5038"/>
                  </a:lnTo>
                  <a:lnTo>
                    <a:pt x="14099" y="5038"/>
                  </a:lnTo>
                  <a:lnTo>
                    <a:pt x="14099" y="1"/>
                  </a:ln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0;p57">
              <a:extLst>
                <a:ext uri="{FF2B5EF4-FFF2-40B4-BE49-F238E27FC236}">
                  <a16:creationId xmlns:a16="http://schemas.microsoft.com/office/drawing/2014/main" id="{B3B7126F-8C21-88CD-A7A3-146CD1551599}"/>
                </a:ext>
              </a:extLst>
            </p:cNvPr>
            <p:cNvSpPr/>
            <p:nvPr/>
          </p:nvSpPr>
          <p:spPr>
            <a:xfrm>
              <a:off x="3751106" y="5907904"/>
              <a:ext cx="86899" cy="116666"/>
            </a:xfrm>
            <a:custGeom>
              <a:avLst/>
              <a:gdLst/>
              <a:ahLst/>
              <a:cxnLst/>
              <a:rect l="l" t="t" r="r" b="b"/>
              <a:pathLst>
                <a:path w="1302" h="1748" extrusionOk="0">
                  <a:moveTo>
                    <a:pt x="1" y="0"/>
                  </a:moveTo>
                  <a:lnTo>
                    <a:pt x="1" y="496"/>
                  </a:lnTo>
                  <a:lnTo>
                    <a:pt x="360" y="496"/>
                  </a:lnTo>
                  <a:lnTo>
                    <a:pt x="360" y="1747"/>
                  </a:lnTo>
                  <a:lnTo>
                    <a:pt x="962" y="1747"/>
                  </a:lnTo>
                  <a:lnTo>
                    <a:pt x="962" y="496"/>
                  </a:lnTo>
                  <a:lnTo>
                    <a:pt x="1301" y="496"/>
                  </a:lnTo>
                  <a:lnTo>
                    <a:pt x="1301"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71;p57">
              <a:extLst>
                <a:ext uri="{FF2B5EF4-FFF2-40B4-BE49-F238E27FC236}">
                  <a16:creationId xmlns:a16="http://schemas.microsoft.com/office/drawing/2014/main" id="{9E183C7B-852E-01A8-3FD2-E6E7A19DEC33}"/>
                </a:ext>
              </a:extLst>
            </p:cNvPr>
            <p:cNvSpPr/>
            <p:nvPr/>
          </p:nvSpPr>
          <p:spPr>
            <a:xfrm>
              <a:off x="3844080" y="5907904"/>
              <a:ext cx="102383" cy="118802"/>
            </a:xfrm>
            <a:custGeom>
              <a:avLst/>
              <a:gdLst/>
              <a:ahLst/>
              <a:cxnLst/>
              <a:rect l="l" t="t" r="r" b="b"/>
              <a:pathLst>
                <a:path w="1534" h="1780" extrusionOk="0">
                  <a:moveTo>
                    <a:pt x="1" y="0"/>
                  </a:moveTo>
                  <a:lnTo>
                    <a:pt x="1" y="1122"/>
                  </a:lnTo>
                  <a:cubicBezTo>
                    <a:pt x="1" y="1628"/>
                    <a:pt x="262" y="1779"/>
                    <a:pt x="769" y="1779"/>
                  </a:cubicBezTo>
                  <a:cubicBezTo>
                    <a:pt x="1275" y="1779"/>
                    <a:pt x="1533" y="1617"/>
                    <a:pt x="1533" y="1110"/>
                  </a:cubicBezTo>
                  <a:lnTo>
                    <a:pt x="1533" y="0"/>
                  </a:lnTo>
                  <a:lnTo>
                    <a:pt x="931" y="0"/>
                  </a:lnTo>
                  <a:lnTo>
                    <a:pt x="931" y="1145"/>
                  </a:lnTo>
                  <a:cubicBezTo>
                    <a:pt x="931" y="1243"/>
                    <a:pt x="890" y="1281"/>
                    <a:pt x="769" y="1281"/>
                  </a:cubicBezTo>
                  <a:cubicBezTo>
                    <a:pt x="650" y="1281"/>
                    <a:pt x="606" y="1243"/>
                    <a:pt x="606" y="1145"/>
                  </a:cubicBezTo>
                  <a:lnTo>
                    <a:pt x="606"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72;p57">
              <a:extLst>
                <a:ext uri="{FF2B5EF4-FFF2-40B4-BE49-F238E27FC236}">
                  <a16:creationId xmlns:a16="http://schemas.microsoft.com/office/drawing/2014/main" id="{F791D421-C6AD-2524-7E66-42A8613C6E09}"/>
                </a:ext>
              </a:extLst>
            </p:cNvPr>
            <p:cNvSpPr/>
            <p:nvPr/>
          </p:nvSpPr>
          <p:spPr>
            <a:xfrm>
              <a:off x="3956276" y="5907904"/>
              <a:ext cx="99246" cy="116466"/>
            </a:xfrm>
            <a:custGeom>
              <a:avLst/>
              <a:gdLst/>
              <a:ahLst/>
              <a:cxnLst/>
              <a:rect l="l" t="t" r="r" b="b"/>
              <a:pathLst>
                <a:path w="1487" h="1745" extrusionOk="0">
                  <a:moveTo>
                    <a:pt x="733" y="478"/>
                  </a:moveTo>
                  <a:cubicBezTo>
                    <a:pt x="831" y="478"/>
                    <a:pt x="875" y="533"/>
                    <a:pt x="875" y="644"/>
                  </a:cubicBezTo>
                  <a:cubicBezTo>
                    <a:pt x="875" y="754"/>
                    <a:pt x="834" y="817"/>
                    <a:pt x="747" y="817"/>
                  </a:cubicBezTo>
                  <a:lnTo>
                    <a:pt x="600" y="817"/>
                  </a:lnTo>
                  <a:lnTo>
                    <a:pt x="600" y="478"/>
                  </a:lnTo>
                  <a:close/>
                  <a:moveTo>
                    <a:pt x="0" y="0"/>
                  </a:moveTo>
                  <a:lnTo>
                    <a:pt x="0" y="1744"/>
                  </a:lnTo>
                  <a:lnTo>
                    <a:pt x="603" y="1744"/>
                  </a:lnTo>
                  <a:lnTo>
                    <a:pt x="603" y="1295"/>
                  </a:lnTo>
                  <a:lnTo>
                    <a:pt x="747" y="1295"/>
                  </a:lnTo>
                  <a:lnTo>
                    <a:pt x="750" y="1292"/>
                  </a:lnTo>
                  <a:lnTo>
                    <a:pt x="849" y="1744"/>
                  </a:lnTo>
                  <a:lnTo>
                    <a:pt x="1463" y="1744"/>
                  </a:lnTo>
                  <a:lnTo>
                    <a:pt x="1292" y="1150"/>
                  </a:lnTo>
                  <a:cubicBezTo>
                    <a:pt x="1416" y="1049"/>
                    <a:pt x="1486" y="890"/>
                    <a:pt x="1486" y="644"/>
                  </a:cubicBezTo>
                  <a:cubicBezTo>
                    <a:pt x="1486" y="122"/>
                    <a:pt x="1240" y="0"/>
                    <a:pt x="733" y="0"/>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73;p57">
              <a:extLst>
                <a:ext uri="{FF2B5EF4-FFF2-40B4-BE49-F238E27FC236}">
                  <a16:creationId xmlns:a16="http://schemas.microsoft.com/office/drawing/2014/main" id="{0167D531-2050-9AE0-6BCF-AD5CB374A279}"/>
                </a:ext>
              </a:extLst>
            </p:cNvPr>
            <p:cNvSpPr/>
            <p:nvPr/>
          </p:nvSpPr>
          <p:spPr>
            <a:xfrm>
              <a:off x="4051185" y="5907904"/>
              <a:ext cx="107522" cy="116466"/>
            </a:xfrm>
            <a:custGeom>
              <a:avLst/>
              <a:gdLst/>
              <a:ahLst/>
              <a:cxnLst/>
              <a:rect l="l" t="t" r="r" b="b"/>
              <a:pathLst>
                <a:path w="1611" h="1745" extrusionOk="0">
                  <a:moveTo>
                    <a:pt x="0" y="0"/>
                  </a:moveTo>
                  <a:lnTo>
                    <a:pt x="496" y="1197"/>
                  </a:lnTo>
                  <a:lnTo>
                    <a:pt x="496" y="1744"/>
                  </a:lnTo>
                  <a:lnTo>
                    <a:pt x="1101" y="1744"/>
                  </a:lnTo>
                  <a:lnTo>
                    <a:pt x="1101" y="1197"/>
                  </a:lnTo>
                  <a:lnTo>
                    <a:pt x="1611" y="0"/>
                  </a:lnTo>
                  <a:lnTo>
                    <a:pt x="974" y="0"/>
                  </a:lnTo>
                  <a:lnTo>
                    <a:pt x="803" y="513"/>
                  </a:lnTo>
                  <a:lnTo>
                    <a:pt x="640"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74;p57">
              <a:extLst>
                <a:ext uri="{FF2B5EF4-FFF2-40B4-BE49-F238E27FC236}">
                  <a16:creationId xmlns:a16="http://schemas.microsoft.com/office/drawing/2014/main" id="{154DBACF-9FD6-73EF-6D0E-2EB98FD5124E}"/>
                </a:ext>
              </a:extLst>
            </p:cNvPr>
            <p:cNvSpPr/>
            <p:nvPr/>
          </p:nvSpPr>
          <p:spPr>
            <a:xfrm>
              <a:off x="3860365" y="5850105"/>
              <a:ext cx="22692" cy="30234"/>
            </a:xfrm>
            <a:custGeom>
              <a:avLst/>
              <a:gdLst/>
              <a:ahLst/>
              <a:cxnLst/>
              <a:rect l="l" t="t" r="r" b="b"/>
              <a:pathLst>
                <a:path w="340" h="453" extrusionOk="0">
                  <a:moveTo>
                    <a:pt x="3" y="0"/>
                  </a:moveTo>
                  <a:lnTo>
                    <a:pt x="0" y="128"/>
                  </a:lnTo>
                  <a:lnTo>
                    <a:pt x="96" y="128"/>
                  </a:lnTo>
                  <a:lnTo>
                    <a:pt x="96" y="452"/>
                  </a:lnTo>
                  <a:lnTo>
                    <a:pt x="249" y="452"/>
                  </a:lnTo>
                  <a:lnTo>
                    <a:pt x="249" y="128"/>
                  </a:lnTo>
                  <a:lnTo>
                    <a:pt x="339" y="128"/>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75;p57">
              <a:extLst>
                <a:ext uri="{FF2B5EF4-FFF2-40B4-BE49-F238E27FC236}">
                  <a16:creationId xmlns:a16="http://schemas.microsoft.com/office/drawing/2014/main" id="{3987212A-ECCF-46C4-0E9A-90E0BF3992CD}"/>
                </a:ext>
              </a:extLst>
            </p:cNvPr>
            <p:cNvSpPr/>
            <p:nvPr/>
          </p:nvSpPr>
          <p:spPr>
            <a:xfrm>
              <a:off x="3884727" y="5850105"/>
              <a:ext cx="26897" cy="30234"/>
            </a:xfrm>
            <a:custGeom>
              <a:avLst/>
              <a:gdLst/>
              <a:ahLst/>
              <a:cxnLst/>
              <a:rect l="l" t="t" r="r" b="b"/>
              <a:pathLst>
                <a:path w="403" h="453" extrusionOk="0">
                  <a:moveTo>
                    <a:pt x="0" y="0"/>
                  </a:moveTo>
                  <a:lnTo>
                    <a:pt x="0" y="452"/>
                  </a:lnTo>
                  <a:lnTo>
                    <a:pt x="157" y="452"/>
                  </a:lnTo>
                  <a:lnTo>
                    <a:pt x="157" y="293"/>
                  </a:lnTo>
                  <a:lnTo>
                    <a:pt x="246" y="293"/>
                  </a:lnTo>
                  <a:lnTo>
                    <a:pt x="246" y="449"/>
                  </a:lnTo>
                  <a:lnTo>
                    <a:pt x="403" y="449"/>
                  </a:lnTo>
                  <a:lnTo>
                    <a:pt x="403" y="0"/>
                  </a:lnTo>
                  <a:lnTo>
                    <a:pt x="246" y="0"/>
                  </a:lnTo>
                  <a:lnTo>
                    <a:pt x="246" y="166"/>
                  </a:lnTo>
                  <a:lnTo>
                    <a:pt x="157" y="166"/>
                  </a:lnTo>
                  <a:lnTo>
                    <a:pt x="157"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76;p57">
              <a:extLst>
                <a:ext uri="{FF2B5EF4-FFF2-40B4-BE49-F238E27FC236}">
                  <a16:creationId xmlns:a16="http://schemas.microsoft.com/office/drawing/2014/main" id="{9F078C17-F379-FDAD-F1B8-DF8ABE303191}"/>
                </a:ext>
              </a:extLst>
            </p:cNvPr>
            <p:cNvSpPr/>
            <p:nvPr/>
          </p:nvSpPr>
          <p:spPr>
            <a:xfrm>
              <a:off x="3914294" y="5850105"/>
              <a:ext cx="22692" cy="30234"/>
            </a:xfrm>
            <a:custGeom>
              <a:avLst/>
              <a:gdLst/>
              <a:ahLst/>
              <a:cxnLst/>
              <a:rect l="l" t="t" r="r" b="b"/>
              <a:pathLst>
                <a:path w="340" h="453" extrusionOk="0">
                  <a:moveTo>
                    <a:pt x="0" y="0"/>
                  </a:moveTo>
                  <a:lnTo>
                    <a:pt x="0" y="452"/>
                  </a:lnTo>
                  <a:lnTo>
                    <a:pt x="339" y="452"/>
                  </a:lnTo>
                  <a:lnTo>
                    <a:pt x="339" y="328"/>
                  </a:lnTo>
                  <a:lnTo>
                    <a:pt x="157" y="328"/>
                  </a:lnTo>
                  <a:lnTo>
                    <a:pt x="157" y="287"/>
                  </a:lnTo>
                  <a:lnTo>
                    <a:pt x="299" y="287"/>
                  </a:lnTo>
                  <a:lnTo>
                    <a:pt x="299" y="163"/>
                  </a:lnTo>
                  <a:lnTo>
                    <a:pt x="157" y="163"/>
                  </a:lnTo>
                  <a:lnTo>
                    <a:pt x="157" y="125"/>
                  </a:lnTo>
                  <a:lnTo>
                    <a:pt x="339" y="125"/>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77;p57">
              <a:extLst>
                <a:ext uri="{FF2B5EF4-FFF2-40B4-BE49-F238E27FC236}">
                  <a16:creationId xmlns:a16="http://schemas.microsoft.com/office/drawing/2014/main" id="{E9A1BE5D-A269-62E9-A90C-E57E495AF4C5}"/>
                </a:ext>
              </a:extLst>
            </p:cNvPr>
            <p:cNvSpPr/>
            <p:nvPr/>
          </p:nvSpPr>
          <p:spPr>
            <a:xfrm>
              <a:off x="3948533" y="5850105"/>
              <a:ext cx="25362" cy="30234"/>
            </a:xfrm>
            <a:custGeom>
              <a:avLst/>
              <a:gdLst/>
              <a:ahLst/>
              <a:cxnLst/>
              <a:rect l="l" t="t" r="r" b="b"/>
              <a:pathLst>
                <a:path w="380" h="453" extrusionOk="0">
                  <a:moveTo>
                    <a:pt x="157" y="102"/>
                  </a:moveTo>
                  <a:lnTo>
                    <a:pt x="191" y="105"/>
                  </a:lnTo>
                  <a:cubicBezTo>
                    <a:pt x="217" y="105"/>
                    <a:pt x="229" y="113"/>
                    <a:pt x="229" y="139"/>
                  </a:cubicBezTo>
                  <a:cubicBezTo>
                    <a:pt x="229" y="166"/>
                    <a:pt x="220" y="174"/>
                    <a:pt x="191" y="174"/>
                  </a:cubicBezTo>
                  <a:lnTo>
                    <a:pt x="157" y="174"/>
                  </a:lnTo>
                  <a:lnTo>
                    <a:pt x="157" y="102"/>
                  </a:lnTo>
                  <a:close/>
                  <a:moveTo>
                    <a:pt x="191" y="273"/>
                  </a:moveTo>
                  <a:cubicBezTo>
                    <a:pt x="223" y="273"/>
                    <a:pt x="232" y="281"/>
                    <a:pt x="232" y="310"/>
                  </a:cubicBezTo>
                  <a:cubicBezTo>
                    <a:pt x="232" y="339"/>
                    <a:pt x="223" y="345"/>
                    <a:pt x="191" y="345"/>
                  </a:cubicBezTo>
                  <a:lnTo>
                    <a:pt x="157" y="345"/>
                  </a:lnTo>
                  <a:lnTo>
                    <a:pt x="157" y="273"/>
                  </a:lnTo>
                  <a:close/>
                  <a:moveTo>
                    <a:pt x="0" y="0"/>
                  </a:moveTo>
                  <a:lnTo>
                    <a:pt x="0" y="452"/>
                  </a:lnTo>
                  <a:lnTo>
                    <a:pt x="206" y="452"/>
                  </a:lnTo>
                  <a:cubicBezTo>
                    <a:pt x="299" y="452"/>
                    <a:pt x="380" y="426"/>
                    <a:pt x="380" y="322"/>
                  </a:cubicBezTo>
                  <a:cubicBezTo>
                    <a:pt x="380" y="255"/>
                    <a:pt x="365" y="238"/>
                    <a:pt x="322" y="221"/>
                  </a:cubicBezTo>
                  <a:cubicBezTo>
                    <a:pt x="362" y="192"/>
                    <a:pt x="368" y="166"/>
                    <a:pt x="368" y="110"/>
                  </a:cubicBezTo>
                  <a:cubicBezTo>
                    <a:pt x="368" y="26"/>
                    <a:pt x="296" y="0"/>
                    <a:pt x="203" y="0"/>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78;p57">
              <a:extLst>
                <a:ext uri="{FF2B5EF4-FFF2-40B4-BE49-F238E27FC236}">
                  <a16:creationId xmlns:a16="http://schemas.microsoft.com/office/drawing/2014/main" id="{FB095064-E364-A501-007F-9983AC34FD3A}"/>
                </a:ext>
              </a:extLst>
            </p:cNvPr>
            <p:cNvSpPr/>
            <p:nvPr/>
          </p:nvSpPr>
          <p:spPr>
            <a:xfrm>
              <a:off x="3975765" y="5850105"/>
              <a:ext cx="22692" cy="30234"/>
            </a:xfrm>
            <a:custGeom>
              <a:avLst/>
              <a:gdLst/>
              <a:ahLst/>
              <a:cxnLst/>
              <a:rect l="l" t="t" r="r" b="b"/>
              <a:pathLst>
                <a:path w="340" h="453" extrusionOk="0">
                  <a:moveTo>
                    <a:pt x="1" y="0"/>
                  </a:moveTo>
                  <a:lnTo>
                    <a:pt x="1" y="452"/>
                  </a:lnTo>
                  <a:lnTo>
                    <a:pt x="339" y="452"/>
                  </a:lnTo>
                  <a:lnTo>
                    <a:pt x="339" y="328"/>
                  </a:lnTo>
                  <a:lnTo>
                    <a:pt x="157" y="328"/>
                  </a:lnTo>
                  <a:lnTo>
                    <a:pt x="157" y="287"/>
                  </a:lnTo>
                  <a:lnTo>
                    <a:pt x="299" y="287"/>
                  </a:lnTo>
                  <a:lnTo>
                    <a:pt x="299" y="163"/>
                  </a:lnTo>
                  <a:lnTo>
                    <a:pt x="157" y="163"/>
                  </a:lnTo>
                  <a:lnTo>
                    <a:pt x="157" y="125"/>
                  </a:lnTo>
                  <a:lnTo>
                    <a:pt x="339" y="125"/>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79;p57">
              <a:extLst>
                <a:ext uri="{FF2B5EF4-FFF2-40B4-BE49-F238E27FC236}">
                  <a16:creationId xmlns:a16="http://schemas.microsoft.com/office/drawing/2014/main" id="{9A639D39-0FBB-531F-294A-AB477912DDE0}"/>
                </a:ext>
              </a:extLst>
            </p:cNvPr>
            <p:cNvSpPr/>
            <p:nvPr/>
          </p:nvSpPr>
          <p:spPr>
            <a:xfrm>
              <a:off x="3999725" y="5849504"/>
              <a:ext cx="24828" cy="31235"/>
            </a:xfrm>
            <a:custGeom>
              <a:avLst/>
              <a:gdLst/>
              <a:ahLst/>
              <a:cxnLst/>
              <a:rect l="l" t="t" r="r" b="b"/>
              <a:pathLst>
                <a:path w="372" h="468" extrusionOk="0">
                  <a:moveTo>
                    <a:pt x="180" y="1"/>
                  </a:moveTo>
                  <a:cubicBezTo>
                    <a:pt x="67" y="1"/>
                    <a:pt x="1" y="30"/>
                    <a:pt x="1" y="157"/>
                  </a:cubicBezTo>
                  <a:cubicBezTo>
                    <a:pt x="1" y="253"/>
                    <a:pt x="36" y="287"/>
                    <a:pt x="163" y="305"/>
                  </a:cubicBezTo>
                  <a:cubicBezTo>
                    <a:pt x="209" y="314"/>
                    <a:pt x="215" y="314"/>
                    <a:pt x="215" y="325"/>
                  </a:cubicBezTo>
                  <a:cubicBezTo>
                    <a:pt x="215" y="334"/>
                    <a:pt x="206" y="340"/>
                    <a:pt x="177" y="340"/>
                  </a:cubicBezTo>
                  <a:cubicBezTo>
                    <a:pt x="122" y="337"/>
                    <a:pt x="64" y="334"/>
                    <a:pt x="9" y="325"/>
                  </a:cubicBezTo>
                  <a:lnTo>
                    <a:pt x="4" y="444"/>
                  </a:lnTo>
                  <a:cubicBezTo>
                    <a:pt x="64" y="458"/>
                    <a:pt x="128" y="467"/>
                    <a:pt x="192" y="467"/>
                  </a:cubicBezTo>
                  <a:cubicBezTo>
                    <a:pt x="308" y="467"/>
                    <a:pt x="372" y="429"/>
                    <a:pt x="372" y="314"/>
                  </a:cubicBezTo>
                  <a:cubicBezTo>
                    <a:pt x="372" y="209"/>
                    <a:pt x="334" y="192"/>
                    <a:pt x="204" y="163"/>
                  </a:cubicBezTo>
                  <a:cubicBezTo>
                    <a:pt x="163" y="154"/>
                    <a:pt x="157" y="148"/>
                    <a:pt x="157" y="140"/>
                  </a:cubicBezTo>
                  <a:cubicBezTo>
                    <a:pt x="157" y="131"/>
                    <a:pt x="166" y="128"/>
                    <a:pt x="192" y="128"/>
                  </a:cubicBezTo>
                  <a:cubicBezTo>
                    <a:pt x="259" y="128"/>
                    <a:pt x="354" y="140"/>
                    <a:pt x="354" y="140"/>
                  </a:cubicBezTo>
                  <a:lnTo>
                    <a:pt x="357" y="18"/>
                  </a:lnTo>
                  <a:cubicBezTo>
                    <a:pt x="299" y="6"/>
                    <a:pt x="238" y="1"/>
                    <a:pt x="180" y="1"/>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80;p57">
              <a:extLst>
                <a:ext uri="{FF2B5EF4-FFF2-40B4-BE49-F238E27FC236}">
                  <a16:creationId xmlns:a16="http://schemas.microsoft.com/office/drawing/2014/main" id="{0A09626D-6C87-DF3E-6B84-467786A273D4}"/>
                </a:ext>
              </a:extLst>
            </p:cNvPr>
            <p:cNvSpPr/>
            <p:nvPr/>
          </p:nvSpPr>
          <p:spPr>
            <a:xfrm>
              <a:off x="4025088" y="5850105"/>
              <a:ext cx="22692" cy="30234"/>
            </a:xfrm>
            <a:custGeom>
              <a:avLst/>
              <a:gdLst/>
              <a:ahLst/>
              <a:cxnLst/>
              <a:rect l="l" t="t" r="r" b="b"/>
              <a:pathLst>
                <a:path w="340" h="453" extrusionOk="0">
                  <a:moveTo>
                    <a:pt x="0" y="0"/>
                  </a:moveTo>
                  <a:lnTo>
                    <a:pt x="0" y="128"/>
                  </a:lnTo>
                  <a:lnTo>
                    <a:pt x="96" y="128"/>
                  </a:lnTo>
                  <a:lnTo>
                    <a:pt x="96" y="452"/>
                  </a:lnTo>
                  <a:lnTo>
                    <a:pt x="249" y="452"/>
                  </a:lnTo>
                  <a:lnTo>
                    <a:pt x="249" y="128"/>
                  </a:lnTo>
                  <a:lnTo>
                    <a:pt x="339" y="128"/>
                  </a:lnTo>
                  <a:lnTo>
                    <a:pt x="339" y="0"/>
                  </a:ln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81;p57">
              <a:extLst>
                <a:ext uri="{FF2B5EF4-FFF2-40B4-BE49-F238E27FC236}">
                  <a16:creationId xmlns:a16="http://schemas.microsoft.com/office/drawing/2014/main" id="{C0DD8A97-0993-C7E2-9EF3-861A375FEE7D}"/>
                </a:ext>
              </a:extLst>
            </p:cNvPr>
            <p:cNvSpPr/>
            <p:nvPr/>
          </p:nvSpPr>
          <p:spPr>
            <a:xfrm>
              <a:off x="3626964" y="6098524"/>
              <a:ext cx="9544" cy="19956"/>
            </a:xfrm>
            <a:custGeom>
              <a:avLst/>
              <a:gdLst/>
              <a:ahLst/>
              <a:cxnLst/>
              <a:rect l="l" t="t" r="r" b="b"/>
              <a:pathLst>
                <a:path w="143" h="299"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82;p57">
              <a:extLst>
                <a:ext uri="{FF2B5EF4-FFF2-40B4-BE49-F238E27FC236}">
                  <a16:creationId xmlns:a16="http://schemas.microsoft.com/office/drawing/2014/main" id="{B36B9875-E215-2E17-FEAF-96E3E14B2599}"/>
                </a:ext>
              </a:extLst>
            </p:cNvPr>
            <p:cNvSpPr/>
            <p:nvPr/>
          </p:nvSpPr>
          <p:spPr>
            <a:xfrm>
              <a:off x="3626964" y="6066820"/>
              <a:ext cx="9544" cy="19956"/>
            </a:xfrm>
            <a:custGeom>
              <a:avLst/>
              <a:gdLst/>
              <a:ahLst/>
              <a:cxnLst/>
              <a:rect l="l" t="t" r="r" b="b"/>
              <a:pathLst>
                <a:path w="143" h="299"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83;p57">
              <a:extLst>
                <a:ext uri="{FF2B5EF4-FFF2-40B4-BE49-F238E27FC236}">
                  <a16:creationId xmlns:a16="http://schemas.microsoft.com/office/drawing/2014/main" id="{76417065-19E5-CD8B-8A05-BC2F0A2A09A5}"/>
                </a:ext>
              </a:extLst>
            </p:cNvPr>
            <p:cNvSpPr/>
            <p:nvPr/>
          </p:nvSpPr>
          <p:spPr>
            <a:xfrm>
              <a:off x="3626964" y="6035318"/>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84;p57">
              <a:extLst>
                <a:ext uri="{FF2B5EF4-FFF2-40B4-BE49-F238E27FC236}">
                  <a16:creationId xmlns:a16="http://schemas.microsoft.com/office/drawing/2014/main" id="{69852137-BBA2-2CF7-4213-0D37CF41D5F1}"/>
                </a:ext>
              </a:extLst>
            </p:cNvPr>
            <p:cNvSpPr/>
            <p:nvPr/>
          </p:nvSpPr>
          <p:spPr>
            <a:xfrm>
              <a:off x="3626964" y="6003614"/>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85;p57">
              <a:extLst>
                <a:ext uri="{FF2B5EF4-FFF2-40B4-BE49-F238E27FC236}">
                  <a16:creationId xmlns:a16="http://schemas.microsoft.com/office/drawing/2014/main" id="{6ABA9A92-61AA-6248-F6B6-EEAB8932020C}"/>
                </a:ext>
              </a:extLst>
            </p:cNvPr>
            <p:cNvSpPr/>
            <p:nvPr/>
          </p:nvSpPr>
          <p:spPr>
            <a:xfrm>
              <a:off x="3626964" y="5971911"/>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586;p57">
              <a:extLst>
                <a:ext uri="{FF2B5EF4-FFF2-40B4-BE49-F238E27FC236}">
                  <a16:creationId xmlns:a16="http://schemas.microsoft.com/office/drawing/2014/main" id="{17B4C8D9-BD37-0512-E1B1-403393CABC61}"/>
                </a:ext>
              </a:extLst>
            </p:cNvPr>
            <p:cNvSpPr/>
            <p:nvPr/>
          </p:nvSpPr>
          <p:spPr>
            <a:xfrm>
              <a:off x="3626964" y="5940208"/>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587;p57">
              <a:extLst>
                <a:ext uri="{FF2B5EF4-FFF2-40B4-BE49-F238E27FC236}">
                  <a16:creationId xmlns:a16="http://schemas.microsoft.com/office/drawing/2014/main" id="{8BA2FE86-54F1-5708-A2E1-78F03874F0B4}"/>
                </a:ext>
              </a:extLst>
            </p:cNvPr>
            <p:cNvSpPr/>
            <p:nvPr/>
          </p:nvSpPr>
          <p:spPr>
            <a:xfrm>
              <a:off x="3626964" y="5908505"/>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588;p57">
              <a:extLst>
                <a:ext uri="{FF2B5EF4-FFF2-40B4-BE49-F238E27FC236}">
                  <a16:creationId xmlns:a16="http://schemas.microsoft.com/office/drawing/2014/main" id="{66E18EC6-4DCF-7AFD-58D9-B29A23BE8535}"/>
                </a:ext>
              </a:extLst>
            </p:cNvPr>
            <p:cNvSpPr/>
            <p:nvPr/>
          </p:nvSpPr>
          <p:spPr>
            <a:xfrm>
              <a:off x="3626964" y="5877002"/>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589;p57">
              <a:extLst>
                <a:ext uri="{FF2B5EF4-FFF2-40B4-BE49-F238E27FC236}">
                  <a16:creationId xmlns:a16="http://schemas.microsoft.com/office/drawing/2014/main" id="{F3C13187-88FA-30F6-556B-3A81A1D36F47}"/>
                </a:ext>
              </a:extLst>
            </p:cNvPr>
            <p:cNvSpPr/>
            <p:nvPr/>
          </p:nvSpPr>
          <p:spPr>
            <a:xfrm>
              <a:off x="3626964" y="5845232"/>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590;p57">
              <a:extLst>
                <a:ext uri="{FF2B5EF4-FFF2-40B4-BE49-F238E27FC236}">
                  <a16:creationId xmlns:a16="http://schemas.microsoft.com/office/drawing/2014/main" id="{3EA3BAD0-D849-9DD1-2B5B-BD70808F0F50}"/>
                </a:ext>
              </a:extLst>
            </p:cNvPr>
            <p:cNvSpPr/>
            <p:nvPr/>
          </p:nvSpPr>
          <p:spPr>
            <a:xfrm>
              <a:off x="3626964" y="5813529"/>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591;p57">
              <a:extLst>
                <a:ext uri="{FF2B5EF4-FFF2-40B4-BE49-F238E27FC236}">
                  <a16:creationId xmlns:a16="http://schemas.microsoft.com/office/drawing/2014/main" id="{DD1E4FE4-A8EA-9A65-63C9-904E17D6F850}"/>
                </a:ext>
              </a:extLst>
            </p:cNvPr>
            <p:cNvSpPr/>
            <p:nvPr/>
          </p:nvSpPr>
          <p:spPr>
            <a:xfrm>
              <a:off x="3626964" y="5781826"/>
              <a:ext cx="9544" cy="20023"/>
            </a:xfrm>
            <a:custGeom>
              <a:avLst/>
              <a:gdLst/>
              <a:ahLst/>
              <a:cxnLst/>
              <a:rect l="l" t="t" r="r" b="b"/>
              <a:pathLst>
                <a:path w="143" h="300" extrusionOk="0">
                  <a:moveTo>
                    <a:pt x="1" y="1"/>
                  </a:moveTo>
                  <a:lnTo>
                    <a:pt x="1" y="299"/>
                  </a:lnTo>
                  <a:lnTo>
                    <a:pt x="143" y="299"/>
                  </a:lnTo>
                  <a:lnTo>
                    <a:pt x="143" y="1"/>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592;p57">
              <a:extLst>
                <a:ext uri="{FF2B5EF4-FFF2-40B4-BE49-F238E27FC236}">
                  <a16:creationId xmlns:a16="http://schemas.microsoft.com/office/drawing/2014/main" id="{7CCC42C8-0F86-2DFB-3BE1-0F52C2A0670B}"/>
                </a:ext>
              </a:extLst>
            </p:cNvPr>
            <p:cNvSpPr/>
            <p:nvPr/>
          </p:nvSpPr>
          <p:spPr>
            <a:xfrm>
              <a:off x="4229990" y="6097189"/>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593;p57">
              <a:extLst>
                <a:ext uri="{FF2B5EF4-FFF2-40B4-BE49-F238E27FC236}">
                  <a16:creationId xmlns:a16="http://schemas.microsoft.com/office/drawing/2014/main" id="{A11ECC14-6E94-6ECA-5AD3-69C330E1DA80}"/>
                </a:ext>
              </a:extLst>
            </p:cNvPr>
            <p:cNvSpPr/>
            <p:nvPr/>
          </p:nvSpPr>
          <p:spPr>
            <a:xfrm>
              <a:off x="4229990" y="6065486"/>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594;p57">
              <a:extLst>
                <a:ext uri="{FF2B5EF4-FFF2-40B4-BE49-F238E27FC236}">
                  <a16:creationId xmlns:a16="http://schemas.microsoft.com/office/drawing/2014/main" id="{E836FF60-589E-2D2A-B79D-A8EE9EED67E6}"/>
                </a:ext>
              </a:extLst>
            </p:cNvPr>
            <p:cNvSpPr/>
            <p:nvPr/>
          </p:nvSpPr>
          <p:spPr>
            <a:xfrm>
              <a:off x="4229990" y="6033782"/>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595;p57">
              <a:extLst>
                <a:ext uri="{FF2B5EF4-FFF2-40B4-BE49-F238E27FC236}">
                  <a16:creationId xmlns:a16="http://schemas.microsoft.com/office/drawing/2014/main" id="{76E1C51A-2349-5B63-1EEC-16A47550E0A7}"/>
                </a:ext>
              </a:extLst>
            </p:cNvPr>
            <p:cNvSpPr/>
            <p:nvPr/>
          </p:nvSpPr>
          <p:spPr>
            <a:xfrm>
              <a:off x="4229990" y="6001879"/>
              <a:ext cx="9544" cy="20156"/>
            </a:xfrm>
            <a:custGeom>
              <a:avLst/>
              <a:gdLst/>
              <a:ahLst/>
              <a:cxnLst/>
              <a:rect l="l" t="t" r="r" b="b"/>
              <a:pathLst>
                <a:path w="143" h="302" extrusionOk="0">
                  <a:moveTo>
                    <a:pt x="1" y="0"/>
                  </a:moveTo>
                  <a:lnTo>
                    <a:pt x="1" y="302"/>
                  </a:lnTo>
                  <a:lnTo>
                    <a:pt x="143" y="302"/>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596;p57">
              <a:extLst>
                <a:ext uri="{FF2B5EF4-FFF2-40B4-BE49-F238E27FC236}">
                  <a16:creationId xmlns:a16="http://schemas.microsoft.com/office/drawing/2014/main" id="{82A7669E-C912-912E-6998-2C905F82FEDA}"/>
                </a:ext>
              </a:extLst>
            </p:cNvPr>
            <p:cNvSpPr/>
            <p:nvPr/>
          </p:nvSpPr>
          <p:spPr>
            <a:xfrm>
              <a:off x="4229990" y="5970176"/>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597;p57">
              <a:extLst>
                <a:ext uri="{FF2B5EF4-FFF2-40B4-BE49-F238E27FC236}">
                  <a16:creationId xmlns:a16="http://schemas.microsoft.com/office/drawing/2014/main" id="{CBA5D315-BA87-4045-0DC9-339A86EE25D2}"/>
                </a:ext>
              </a:extLst>
            </p:cNvPr>
            <p:cNvSpPr/>
            <p:nvPr/>
          </p:nvSpPr>
          <p:spPr>
            <a:xfrm>
              <a:off x="4229990" y="5938473"/>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98;p57">
              <a:extLst>
                <a:ext uri="{FF2B5EF4-FFF2-40B4-BE49-F238E27FC236}">
                  <a16:creationId xmlns:a16="http://schemas.microsoft.com/office/drawing/2014/main" id="{3C494A42-B7B2-9450-5514-882E7C2522ED}"/>
                </a:ext>
              </a:extLst>
            </p:cNvPr>
            <p:cNvSpPr/>
            <p:nvPr/>
          </p:nvSpPr>
          <p:spPr>
            <a:xfrm>
              <a:off x="4229990" y="5906569"/>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599;p57">
              <a:extLst>
                <a:ext uri="{FF2B5EF4-FFF2-40B4-BE49-F238E27FC236}">
                  <a16:creationId xmlns:a16="http://schemas.microsoft.com/office/drawing/2014/main" id="{30F110B4-2FE8-0897-53B4-694FC7618E97}"/>
                </a:ext>
              </a:extLst>
            </p:cNvPr>
            <p:cNvSpPr/>
            <p:nvPr/>
          </p:nvSpPr>
          <p:spPr>
            <a:xfrm>
              <a:off x="4229990" y="5874866"/>
              <a:ext cx="9544" cy="19956"/>
            </a:xfrm>
            <a:custGeom>
              <a:avLst/>
              <a:gdLst/>
              <a:ahLst/>
              <a:cxnLst/>
              <a:rect l="l" t="t" r="r" b="b"/>
              <a:pathLst>
                <a:path w="143" h="299" extrusionOk="0">
                  <a:moveTo>
                    <a:pt x="1" y="0"/>
                  </a:moveTo>
                  <a:lnTo>
                    <a:pt x="1" y="299"/>
                  </a:lnTo>
                  <a:lnTo>
                    <a:pt x="143" y="299"/>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600;p57">
              <a:extLst>
                <a:ext uri="{FF2B5EF4-FFF2-40B4-BE49-F238E27FC236}">
                  <a16:creationId xmlns:a16="http://schemas.microsoft.com/office/drawing/2014/main" id="{04D22A49-ED51-73A8-304B-BA2D76ACA980}"/>
                </a:ext>
              </a:extLst>
            </p:cNvPr>
            <p:cNvSpPr/>
            <p:nvPr/>
          </p:nvSpPr>
          <p:spPr>
            <a:xfrm>
              <a:off x="4229990" y="5843163"/>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601;p57">
              <a:extLst>
                <a:ext uri="{FF2B5EF4-FFF2-40B4-BE49-F238E27FC236}">
                  <a16:creationId xmlns:a16="http://schemas.microsoft.com/office/drawing/2014/main" id="{79D2B844-8F40-AA95-CEF3-C4498B00A168}"/>
                </a:ext>
              </a:extLst>
            </p:cNvPr>
            <p:cNvSpPr/>
            <p:nvPr/>
          </p:nvSpPr>
          <p:spPr>
            <a:xfrm>
              <a:off x="4229990" y="5811260"/>
              <a:ext cx="9544" cy="20156"/>
            </a:xfrm>
            <a:custGeom>
              <a:avLst/>
              <a:gdLst/>
              <a:ahLst/>
              <a:cxnLst/>
              <a:rect l="l" t="t" r="r" b="b"/>
              <a:pathLst>
                <a:path w="143" h="302" extrusionOk="0">
                  <a:moveTo>
                    <a:pt x="1" y="0"/>
                  </a:moveTo>
                  <a:lnTo>
                    <a:pt x="1" y="301"/>
                  </a:lnTo>
                  <a:lnTo>
                    <a:pt x="143" y="301"/>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602;p57">
              <a:extLst>
                <a:ext uri="{FF2B5EF4-FFF2-40B4-BE49-F238E27FC236}">
                  <a16:creationId xmlns:a16="http://schemas.microsoft.com/office/drawing/2014/main" id="{8FD6B6B0-F817-C736-6916-643C4822061F}"/>
                </a:ext>
              </a:extLst>
            </p:cNvPr>
            <p:cNvSpPr/>
            <p:nvPr/>
          </p:nvSpPr>
          <p:spPr>
            <a:xfrm>
              <a:off x="4229990" y="5779557"/>
              <a:ext cx="9544" cy="19956"/>
            </a:xfrm>
            <a:custGeom>
              <a:avLst/>
              <a:gdLst/>
              <a:ahLst/>
              <a:cxnLst/>
              <a:rect l="l" t="t" r="r" b="b"/>
              <a:pathLst>
                <a:path w="143" h="299" extrusionOk="0">
                  <a:moveTo>
                    <a:pt x="1" y="0"/>
                  </a:moveTo>
                  <a:lnTo>
                    <a:pt x="1" y="298"/>
                  </a:lnTo>
                  <a:lnTo>
                    <a:pt x="143" y="298"/>
                  </a:lnTo>
                  <a:lnTo>
                    <a:pt x="143" y="0"/>
                  </a:lnTo>
                  <a:close/>
                </a:path>
              </a:pathLst>
            </a:custGeom>
            <a:solidFill>
              <a:srgbClr val="F5A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603;p57">
              <a:extLst>
                <a:ext uri="{FF2B5EF4-FFF2-40B4-BE49-F238E27FC236}">
                  <a16:creationId xmlns:a16="http://schemas.microsoft.com/office/drawing/2014/main" id="{8E2ABCA6-02BB-59F5-F571-A7775AF4BA64}"/>
                </a:ext>
              </a:extLst>
            </p:cNvPr>
            <p:cNvSpPr/>
            <p:nvPr/>
          </p:nvSpPr>
          <p:spPr>
            <a:xfrm>
              <a:off x="3459438" y="5902298"/>
              <a:ext cx="119269" cy="102183"/>
            </a:xfrm>
            <a:custGeom>
              <a:avLst/>
              <a:gdLst/>
              <a:ahLst/>
              <a:cxnLst/>
              <a:rect l="l" t="t" r="r" b="b"/>
              <a:pathLst>
                <a:path w="1787" h="1531" extrusionOk="0">
                  <a:moveTo>
                    <a:pt x="1018" y="248"/>
                  </a:moveTo>
                  <a:cubicBezTo>
                    <a:pt x="1283" y="248"/>
                    <a:pt x="1538" y="454"/>
                    <a:pt x="1538" y="765"/>
                  </a:cubicBezTo>
                  <a:cubicBezTo>
                    <a:pt x="1535" y="1046"/>
                    <a:pt x="1306" y="1278"/>
                    <a:pt x="1022" y="1278"/>
                  </a:cubicBezTo>
                  <a:cubicBezTo>
                    <a:pt x="564" y="1278"/>
                    <a:pt x="333" y="725"/>
                    <a:pt x="657" y="400"/>
                  </a:cubicBezTo>
                  <a:cubicBezTo>
                    <a:pt x="762" y="295"/>
                    <a:pt x="891" y="248"/>
                    <a:pt x="1018" y="248"/>
                  </a:cubicBezTo>
                  <a:close/>
                  <a:moveTo>
                    <a:pt x="1018" y="0"/>
                  </a:moveTo>
                  <a:cubicBezTo>
                    <a:pt x="340" y="0"/>
                    <a:pt x="0" y="824"/>
                    <a:pt x="480" y="1304"/>
                  </a:cubicBezTo>
                  <a:cubicBezTo>
                    <a:pt x="637" y="1461"/>
                    <a:pt x="829" y="1531"/>
                    <a:pt x="1018" y="1531"/>
                  </a:cubicBezTo>
                  <a:cubicBezTo>
                    <a:pt x="1411" y="1531"/>
                    <a:pt x="1787" y="1225"/>
                    <a:pt x="1787" y="765"/>
                  </a:cubicBezTo>
                  <a:cubicBezTo>
                    <a:pt x="1787" y="342"/>
                    <a:pt x="1445" y="0"/>
                    <a:pt x="1022" y="0"/>
                  </a:cubicBezTo>
                  <a:cubicBezTo>
                    <a:pt x="1021" y="0"/>
                    <a:pt x="1020" y="0"/>
                    <a:pt x="101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604;p57">
              <a:extLst>
                <a:ext uri="{FF2B5EF4-FFF2-40B4-BE49-F238E27FC236}">
                  <a16:creationId xmlns:a16="http://schemas.microsoft.com/office/drawing/2014/main" id="{E9ACABE8-CD61-2F77-7F36-5CA52C36DA5A}"/>
                </a:ext>
              </a:extLst>
            </p:cNvPr>
            <p:cNvSpPr/>
            <p:nvPr/>
          </p:nvSpPr>
          <p:spPr>
            <a:xfrm>
              <a:off x="4293797" y="6045396"/>
              <a:ext cx="33305" cy="25562"/>
            </a:xfrm>
            <a:custGeom>
              <a:avLst/>
              <a:gdLst/>
              <a:ahLst/>
              <a:cxnLst/>
              <a:rect l="l" t="t" r="r" b="b"/>
              <a:pathLst>
                <a:path w="499" h="383" extrusionOk="0">
                  <a:moveTo>
                    <a:pt x="328" y="0"/>
                  </a:moveTo>
                  <a:cubicBezTo>
                    <a:pt x="206" y="0"/>
                    <a:pt x="169" y="58"/>
                    <a:pt x="169" y="165"/>
                  </a:cubicBezTo>
                  <a:cubicBezTo>
                    <a:pt x="172" y="188"/>
                    <a:pt x="174" y="211"/>
                    <a:pt x="180" y="232"/>
                  </a:cubicBezTo>
                  <a:lnTo>
                    <a:pt x="148" y="229"/>
                  </a:lnTo>
                  <a:lnTo>
                    <a:pt x="148" y="17"/>
                  </a:lnTo>
                  <a:lnTo>
                    <a:pt x="1" y="17"/>
                  </a:lnTo>
                  <a:lnTo>
                    <a:pt x="1" y="359"/>
                  </a:lnTo>
                  <a:lnTo>
                    <a:pt x="319" y="371"/>
                  </a:lnTo>
                  <a:lnTo>
                    <a:pt x="334" y="261"/>
                  </a:lnTo>
                  <a:cubicBezTo>
                    <a:pt x="328" y="240"/>
                    <a:pt x="325" y="223"/>
                    <a:pt x="322" y="203"/>
                  </a:cubicBezTo>
                  <a:cubicBezTo>
                    <a:pt x="322" y="177"/>
                    <a:pt x="331" y="165"/>
                    <a:pt x="345" y="165"/>
                  </a:cubicBezTo>
                  <a:cubicBezTo>
                    <a:pt x="360" y="165"/>
                    <a:pt x="366" y="177"/>
                    <a:pt x="366" y="203"/>
                  </a:cubicBezTo>
                  <a:cubicBezTo>
                    <a:pt x="363" y="258"/>
                    <a:pt x="357" y="313"/>
                    <a:pt x="348" y="368"/>
                  </a:cubicBezTo>
                  <a:lnTo>
                    <a:pt x="470" y="382"/>
                  </a:lnTo>
                  <a:cubicBezTo>
                    <a:pt x="487" y="316"/>
                    <a:pt x="496" y="252"/>
                    <a:pt x="499" y="185"/>
                  </a:cubicBezTo>
                  <a:cubicBezTo>
                    <a:pt x="499" y="75"/>
                    <a:pt x="450" y="0"/>
                    <a:pt x="32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05;p57">
              <a:extLst>
                <a:ext uri="{FF2B5EF4-FFF2-40B4-BE49-F238E27FC236}">
                  <a16:creationId xmlns:a16="http://schemas.microsoft.com/office/drawing/2014/main" id="{E2F0EBEC-BBF7-CA0F-595E-6A05C604B998}"/>
                </a:ext>
              </a:extLst>
            </p:cNvPr>
            <p:cNvSpPr/>
            <p:nvPr/>
          </p:nvSpPr>
          <p:spPr>
            <a:xfrm>
              <a:off x="4293063" y="6017898"/>
              <a:ext cx="34039" cy="25963"/>
            </a:xfrm>
            <a:custGeom>
              <a:avLst/>
              <a:gdLst/>
              <a:ahLst/>
              <a:cxnLst/>
              <a:rect l="l" t="t" r="r" b="b"/>
              <a:pathLst>
                <a:path w="510" h="389" extrusionOk="0">
                  <a:moveTo>
                    <a:pt x="197" y="160"/>
                  </a:moveTo>
                  <a:cubicBezTo>
                    <a:pt x="203" y="172"/>
                    <a:pt x="206" y="186"/>
                    <a:pt x="206" y="203"/>
                  </a:cubicBezTo>
                  <a:cubicBezTo>
                    <a:pt x="206" y="224"/>
                    <a:pt x="188" y="235"/>
                    <a:pt x="168" y="235"/>
                  </a:cubicBezTo>
                  <a:cubicBezTo>
                    <a:pt x="148" y="235"/>
                    <a:pt x="133" y="227"/>
                    <a:pt x="133" y="201"/>
                  </a:cubicBezTo>
                  <a:cubicBezTo>
                    <a:pt x="133" y="163"/>
                    <a:pt x="154" y="160"/>
                    <a:pt x="197" y="160"/>
                  </a:cubicBezTo>
                  <a:close/>
                  <a:moveTo>
                    <a:pt x="249" y="1"/>
                  </a:moveTo>
                  <a:cubicBezTo>
                    <a:pt x="87" y="1"/>
                    <a:pt x="0" y="62"/>
                    <a:pt x="0" y="201"/>
                  </a:cubicBezTo>
                  <a:cubicBezTo>
                    <a:pt x="0" y="314"/>
                    <a:pt x="49" y="389"/>
                    <a:pt x="168" y="389"/>
                  </a:cubicBezTo>
                  <a:cubicBezTo>
                    <a:pt x="284" y="389"/>
                    <a:pt x="336" y="337"/>
                    <a:pt x="336" y="221"/>
                  </a:cubicBezTo>
                  <a:cubicBezTo>
                    <a:pt x="336" y="201"/>
                    <a:pt x="333" y="180"/>
                    <a:pt x="324" y="160"/>
                  </a:cubicBezTo>
                  <a:lnTo>
                    <a:pt x="324" y="160"/>
                  </a:lnTo>
                  <a:cubicBezTo>
                    <a:pt x="356" y="163"/>
                    <a:pt x="374" y="177"/>
                    <a:pt x="374" y="218"/>
                  </a:cubicBezTo>
                  <a:cubicBezTo>
                    <a:pt x="374" y="264"/>
                    <a:pt x="368" y="314"/>
                    <a:pt x="362" y="363"/>
                  </a:cubicBezTo>
                  <a:lnTo>
                    <a:pt x="484" y="374"/>
                  </a:lnTo>
                  <a:cubicBezTo>
                    <a:pt x="498" y="319"/>
                    <a:pt x="507" y="264"/>
                    <a:pt x="510" y="209"/>
                  </a:cubicBezTo>
                  <a:cubicBezTo>
                    <a:pt x="510" y="93"/>
                    <a:pt x="458" y="1"/>
                    <a:pt x="249" y="1"/>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06;p57">
              <a:extLst>
                <a:ext uri="{FF2B5EF4-FFF2-40B4-BE49-F238E27FC236}">
                  <a16:creationId xmlns:a16="http://schemas.microsoft.com/office/drawing/2014/main" id="{37A8B3F6-F524-554E-1908-62FE9FECE019}"/>
                </a:ext>
              </a:extLst>
            </p:cNvPr>
            <p:cNvSpPr/>
            <p:nvPr/>
          </p:nvSpPr>
          <p:spPr>
            <a:xfrm>
              <a:off x="4293063" y="5990466"/>
              <a:ext cx="34039" cy="26096"/>
            </a:xfrm>
            <a:custGeom>
              <a:avLst/>
              <a:gdLst/>
              <a:ahLst/>
              <a:cxnLst/>
              <a:rect l="l" t="t" r="r" b="b"/>
              <a:pathLst>
                <a:path w="510" h="391" extrusionOk="0">
                  <a:moveTo>
                    <a:pt x="159" y="168"/>
                  </a:moveTo>
                  <a:cubicBezTo>
                    <a:pt x="171" y="171"/>
                    <a:pt x="185" y="174"/>
                    <a:pt x="194" y="183"/>
                  </a:cubicBezTo>
                  <a:lnTo>
                    <a:pt x="194" y="203"/>
                  </a:lnTo>
                  <a:cubicBezTo>
                    <a:pt x="185" y="212"/>
                    <a:pt x="171" y="218"/>
                    <a:pt x="159" y="218"/>
                  </a:cubicBezTo>
                  <a:cubicBezTo>
                    <a:pt x="136" y="218"/>
                    <a:pt x="125" y="215"/>
                    <a:pt x="125" y="194"/>
                  </a:cubicBezTo>
                  <a:cubicBezTo>
                    <a:pt x="125" y="174"/>
                    <a:pt x="136" y="168"/>
                    <a:pt x="159" y="168"/>
                  </a:cubicBezTo>
                  <a:close/>
                  <a:moveTo>
                    <a:pt x="351" y="165"/>
                  </a:moveTo>
                  <a:cubicBezTo>
                    <a:pt x="377" y="165"/>
                    <a:pt x="385" y="174"/>
                    <a:pt x="385" y="194"/>
                  </a:cubicBezTo>
                  <a:cubicBezTo>
                    <a:pt x="385" y="215"/>
                    <a:pt x="374" y="223"/>
                    <a:pt x="351" y="223"/>
                  </a:cubicBezTo>
                  <a:cubicBezTo>
                    <a:pt x="336" y="223"/>
                    <a:pt x="319" y="218"/>
                    <a:pt x="307" y="203"/>
                  </a:cubicBezTo>
                  <a:lnTo>
                    <a:pt x="307" y="183"/>
                  </a:lnTo>
                  <a:cubicBezTo>
                    <a:pt x="319" y="171"/>
                    <a:pt x="336" y="165"/>
                    <a:pt x="351" y="165"/>
                  </a:cubicBezTo>
                  <a:close/>
                  <a:moveTo>
                    <a:pt x="371" y="0"/>
                  </a:moveTo>
                  <a:cubicBezTo>
                    <a:pt x="301" y="0"/>
                    <a:pt x="275" y="12"/>
                    <a:pt x="252" y="64"/>
                  </a:cubicBezTo>
                  <a:cubicBezTo>
                    <a:pt x="226" y="18"/>
                    <a:pt x="197" y="6"/>
                    <a:pt x="133" y="6"/>
                  </a:cubicBezTo>
                  <a:cubicBezTo>
                    <a:pt x="26" y="6"/>
                    <a:pt x="0" y="87"/>
                    <a:pt x="0" y="194"/>
                  </a:cubicBezTo>
                  <a:cubicBezTo>
                    <a:pt x="0" y="299"/>
                    <a:pt x="32" y="380"/>
                    <a:pt x="133" y="380"/>
                  </a:cubicBezTo>
                  <a:cubicBezTo>
                    <a:pt x="197" y="380"/>
                    <a:pt x="223" y="368"/>
                    <a:pt x="249" y="325"/>
                  </a:cubicBezTo>
                  <a:cubicBezTo>
                    <a:pt x="269" y="365"/>
                    <a:pt x="307" y="390"/>
                    <a:pt x="349" y="390"/>
                  </a:cubicBezTo>
                  <a:cubicBezTo>
                    <a:pt x="355" y="390"/>
                    <a:pt x="362" y="390"/>
                    <a:pt x="368" y="389"/>
                  </a:cubicBezTo>
                  <a:cubicBezTo>
                    <a:pt x="481" y="389"/>
                    <a:pt x="510" y="299"/>
                    <a:pt x="510" y="194"/>
                  </a:cubicBezTo>
                  <a:cubicBezTo>
                    <a:pt x="510" y="90"/>
                    <a:pt x="481" y="0"/>
                    <a:pt x="371"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07;p57">
              <a:extLst>
                <a:ext uri="{FF2B5EF4-FFF2-40B4-BE49-F238E27FC236}">
                  <a16:creationId xmlns:a16="http://schemas.microsoft.com/office/drawing/2014/main" id="{7FCAD8D7-A172-B98A-F692-C780CFF76B1D}"/>
                </a:ext>
              </a:extLst>
            </p:cNvPr>
            <p:cNvSpPr/>
            <p:nvPr/>
          </p:nvSpPr>
          <p:spPr>
            <a:xfrm>
              <a:off x="4309482" y="5973446"/>
              <a:ext cx="8943" cy="14750"/>
            </a:xfrm>
            <a:custGeom>
              <a:avLst/>
              <a:gdLst/>
              <a:ahLst/>
              <a:cxnLst/>
              <a:rect l="l" t="t" r="r" b="b"/>
              <a:pathLst>
                <a:path w="134" h="221" extrusionOk="0">
                  <a:moveTo>
                    <a:pt x="0" y="0"/>
                  </a:moveTo>
                  <a:lnTo>
                    <a:pt x="0" y="221"/>
                  </a:lnTo>
                  <a:lnTo>
                    <a:pt x="134" y="221"/>
                  </a:lnTo>
                  <a:lnTo>
                    <a:pt x="134"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08;p57">
              <a:extLst>
                <a:ext uri="{FF2B5EF4-FFF2-40B4-BE49-F238E27FC236}">
                  <a16:creationId xmlns:a16="http://schemas.microsoft.com/office/drawing/2014/main" id="{D5D9A1DE-16D3-71D5-0266-A9462584F5EE}"/>
                </a:ext>
              </a:extLst>
            </p:cNvPr>
            <p:cNvSpPr/>
            <p:nvPr/>
          </p:nvSpPr>
          <p:spPr>
            <a:xfrm>
              <a:off x="4293797" y="5945614"/>
              <a:ext cx="33305" cy="25562"/>
            </a:xfrm>
            <a:custGeom>
              <a:avLst/>
              <a:gdLst/>
              <a:ahLst/>
              <a:cxnLst/>
              <a:rect l="l" t="t" r="r" b="b"/>
              <a:pathLst>
                <a:path w="499" h="383" extrusionOk="0">
                  <a:moveTo>
                    <a:pt x="328" y="0"/>
                  </a:moveTo>
                  <a:cubicBezTo>
                    <a:pt x="206" y="0"/>
                    <a:pt x="169" y="58"/>
                    <a:pt x="169" y="165"/>
                  </a:cubicBezTo>
                  <a:cubicBezTo>
                    <a:pt x="172" y="189"/>
                    <a:pt x="174" y="212"/>
                    <a:pt x="180" y="232"/>
                  </a:cubicBezTo>
                  <a:lnTo>
                    <a:pt x="148" y="229"/>
                  </a:lnTo>
                  <a:lnTo>
                    <a:pt x="148" y="18"/>
                  </a:lnTo>
                  <a:lnTo>
                    <a:pt x="1" y="18"/>
                  </a:lnTo>
                  <a:lnTo>
                    <a:pt x="1" y="360"/>
                  </a:lnTo>
                  <a:lnTo>
                    <a:pt x="319" y="371"/>
                  </a:lnTo>
                  <a:lnTo>
                    <a:pt x="334" y="261"/>
                  </a:lnTo>
                  <a:cubicBezTo>
                    <a:pt x="328" y="241"/>
                    <a:pt x="325" y="220"/>
                    <a:pt x="322" y="200"/>
                  </a:cubicBezTo>
                  <a:cubicBezTo>
                    <a:pt x="322" y="174"/>
                    <a:pt x="331" y="165"/>
                    <a:pt x="345" y="165"/>
                  </a:cubicBezTo>
                  <a:cubicBezTo>
                    <a:pt x="360" y="165"/>
                    <a:pt x="366" y="180"/>
                    <a:pt x="366" y="203"/>
                  </a:cubicBezTo>
                  <a:cubicBezTo>
                    <a:pt x="363" y="258"/>
                    <a:pt x="357" y="313"/>
                    <a:pt x="348" y="371"/>
                  </a:cubicBezTo>
                  <a:lnTo>
                    <a:pt x="470" y="383"/>
                  </a:lnTo>
                  <a:cubicBezTo>
                    <a:pt x="487" y="319"/>
                    <a:pt x="496" y="252"/>
                    <a:pt x="499" y="186"/>
                  </a:cubicBezTo>
                  <a:cubicBezTo>
                    <a:pt x="499" y="76"/>
                    <a:pt x="450" y="0"/>
                    <a:pt x="328"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609;p57">
              <a:extLst>
                <a:ext uri="{FF2B5EF4-FFF2-40B4-BE49-F238E27FC236}">
                  <a16:creationId xmlns:a16="http://schemas.microsoft.com/office/drawing/2014/main" id="{497542C5-DC2C-6D4D-3C0C-5F1DE8520BBA}"/>
                </a:ext>
              </a:extLst>
            </p:cNvPr>
            <p:cNvSpPr/>
            <p:nvPr/>
          </p:nvSpPr>
          <p:spPr>
            <a:xfrm>
              <a:off x="4293797" y="5919718"/>
              <a:ext cx="33305" cy="22492"/>
            </a:xfrm>
            <a:custGeom>
              <a:avLst/>
              <a:gdLst/>
              <a:ahLst/>
              <a:cxnLst/>
              <a:rect l="l" t="t" r="r" b="b"/>
              <a:pathLst>
                <a:path w="499" h="337" extrusionOk="0">
                  <a:moveTo>
                    <a:pt x="1" y="0"/>
                  </a:moveTo>
                  <a:lnTo>
                    <a:pt x="1" y="336"/>
                  </a:lnTo>
                  <a:lnTo>
                    <a:pt x="157" y="336"/>
                  </a:lnTo>
                  <a:lnTo>
                    <a:pt x="157" y="174"/>
                  </a:lnTo>
                  <a:lnTo>
                    <a:pt x="177" y="174"/>
                  </a:lnTo>
                  <a:lnTo>
                    <a:pt x="467" y="299"/>
                  </a:lnTo>
                  <a:lnTo>
                    <a:pt x="499" y="131"/>
                  </a:lnTo>
                  <a:lnTo>
                    <a:pt x="163"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10;p57">
              <a:extLst>
                <a:ext uri="{FF2B5EF4-FFF2-40B4-BE49-F238E27FC236}">
                  <a16:creationId xmlns:a16="http://schemas.microsoft.com/office/drawing/2014/main" id="{CD9CF170-BB7E-63E0-22C8-A416FF30BB2A}"/>
                </a:ext>
              </a:extLst>
            </p:cNvPr>
            <p:cNvSpPr/>
            <p:nvPr/>
          </p:nvSpPr>
          <p:spPr>
            <a:xfrm>
              <a:off x="4309482" y="5900963"/>
              <a:ext cx="8943" cy="14950"/>
            </a:xfrm>
            <a:custGeom>
              <a:avLst/>
              <a:gdLst/>
              <a:ahLst/>
              <a:cxnLst/>
              <a:rect l="l" t="t" r="r" b="b"/>
              <a:pathLst>
                <a:path w="134" h="224" extrusionOk="0">
                  <a:moveTo>
                    <a:pt x="0" y="0"/>
                  </a:moveTo>
                  <a:lnTo>
                    <a:pt x="0" y="223"/>
                  </a:lnTo>
                  <a:lnTo>
                    <a:pt x="134" y="223"/>
                  </a:lnTo>
                  <a:lnTo>
                    <a:pt x="134" y="0"/>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611;p57">
              <a:extLst>
                <a:ext uri="{FF2B5EF4-FFF2-40B4-BE49-F238E27FC236}">
                  <a16:creationId xmlns:a16="http://schemas.microsoft.com/office/drawing/2014/main" id="{32659BDA-2EFA-6B98-0BD1-D0B07261F954}"/>
                </a:ext>
              </a:extLst>
            </p:cNvPr>
            <p:cNvSpPr/>
            <p:nvPr/>
          </p:nvSpPr>
          <p:spPr>
            <a:xfrm>
              <a:off x="4293063" y="5872931"/>
              <a:ext cx="34039" cy="26230"/>
            </a:xfrm>
            <a:custGeom>
              <a:avLst/>
              <a:gdLst/>
              <a:ahLst/>
              <a:cxnLst/>
              <a:rect l="l" t="t" r="r" b="b"/>
              <a:pathLst>
                <a:path w="510" h="393" extrusionOk="0">
                  <a:moveTo>
                    <a:pt x="159" y="171"/>
                  </a:moveTo>
                  <a:cubicBezTo>
                    <a:pt x="171" y="171"/>
                    <a:pt x="185" y="177"/>
                    <a:pt x="194" y="186"/>
                  </a:cubicBezTo>
                  <a:lnTo>
                    <a:pt x="194" y="206"/>
                  </a:lnTo>
                  <a:cubicBezTo>
                    <a:pt x="185" y="215"/>
                    <a:pt x="171" y="220"/>
                    <a:pt x="159" y="220"/>
                  </a:cubicBezTo>
                  <a:cubicBezTo>
                    <a:pt x="136" y="220"/>
                    <a:pt x="125" y="217"/>
                    <a:pt x="125" y="197"/>
                  </a:cubicBezTo>
                  <a:cubicBezTo>
                    <a:pt x="125" y="177"/>
                    <a:pt x="136" y="171"/>
                    <a:pt x="159" y="171"/>
                  </a:cubicBezTo>
                  <a:close/>
                  <a:moveTo>
                    <a:pt x="351" y="165"/>
                  </a:moveTo>
                  <a:cubicBezTo>
                    <a:pt x="377" y="165"/>
                    <a:pt x="385" y="177"/>
                    <a:pt x="385" y="197"/>
                  </a:cubicBezTo>
                  <a:cubicBezTo>
                    <a:pt x="385" y="215"/>
                    <a:pt x="374" y="226"/>
                    <a:pt x="351" y="226"/>
                  </a:cubicBezTo>
                  <a:cubicBezTo>
                    <a:pt x="336" y="226"/>
                    <a:pt x="319" y="217"/>
                    <a:pt x="307" y="206"/>
                  </a:cubicBezTo>
                  <a:lnTo>
                    <a:pt x="307" y="186"/>
                  </a:lnTo>
                  <a:cubicBezTo>
                    <a:pt x="319" y="174"/>
                    <a:pt x="336" y="165"/>
                    <a:pt x="351" y="165"/>
                  </a:cubicBezTo>
                  <a:close/>
                  <a:moveTo>
                    <a:pt x="371" y="0"/>
                  </a:moveTo>
                  <a:cubicBezTo>
                    <a:pt x="301" y="0"/>
                    <a:pt x="275" y="15"/>
                    <a:pt x="252" y="64"/>
                  </a:cubicBezTo>
                  <a:cubicBezTo>
                    <a:pt x="226" y="20"/>
                    <a:pt x="197" y="9"/>
                    <a:pt x="133" y="9"/>
                  </a:cubicBezTo>
                  <a:cubicBezTo>
                    <a:pt x="26" y="9"/>
                    <a:pt x="0" y="90"/>
                    <a:pt x="0" y="197"/>
                  </a:cubicBezTo>
                  <a:cubicBezTo>
                    <a:pt x="0" y="301"/>
                    <a:pt x="32" y="383"/>
                    <a:pt x="133" y="383"/>
                  </a:cubicBezTo>
                  <a:cubicBezTo>
                    <a:pt x="197" y="383"/>
                    <a:pt x="223" y="368"/>
                    <a:pt x="249" y="328"/>
                  </a:cubicBezTo>
                  <a:cubicBezTo>
                    <a:pt x="270" y="367"/>
                    <a:pt x="310" y="392"/>
                    <a:pt x="354" y="392"/>
                  </a:cubicBezTo>
                  <a:cubicBezTo>
                    <a:pt x="359" y="392"/>
                    <a:pt x="363" y="392"/>
                    <a:pt x="368" y="391"/>
                  </a:cubicBezTo>
                  <a:cubicBezTo>
                    <a:pt x="481" y="391"/>
                    <a:pt x="510" y="301"/>
                    <a:pt x="510" y="197"/>
                  </a:cubicBezTo>
                  <a:cubicBezTo>
                    <a:pt x="510" y="93"/>
                    <a:pt x="481" y="0"/>
                    <a:pt x="371" y="0"/>
                  </a:cubicBez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12;p57">
              <a:extLst>
                <a:ext uri="{FF2B5EF4-FFF2-40B4-BE49-F238E27FC236}">
                  <a16:creationId xmlns:a16="http://schemas.microsoft.com/office/drawing/2014/main" id="{5F884967-3228-DDE7-8A0D-C049CE3A76F6}"/>
                </a:ext>
              </a:extLst>
            </p:cNvPr>
            <p:cNvSpPr/>
            <p:nvPr/>
          </p:nvSpPr>
          <p:spPr>
            <a:xfrm>
              <a:off x="4293797" y="5847368"/>
              <a:ext cx="33305" cy="22492"/>
            </a:xfrm>
            <a:custGeom>
              <a:avLst/>
              <a:gdLst/>
              <a:ahLst/>
              <a:cxnLst/>
              <a:rect l="l" t="t" r="r" b="b"/>
              <a:pathLst>
                <a:path w="499" h="337" extrusionOk="0">
                  <a:moveTo>
                    <a:pt x="1" y="1"/>
                  </a:moveTo>
                  <a:lnTo>
                    <a:pt x="1" y="337"/>
                  </a:lnTo>
                  <a:lnTo>
                    <a:pt x="157" y="337"/>
                  </a:lnTo>
                  <a:lnTo>
                    <a:pt x="157" y="175"/>
                  </a:lnTo>
                  <a:lnTo>
                    <a:pt x="177" y="175"/>
                  </a:lnTo>
                  <a:lnTo>
                    <a:pt x="467" y="299"/>
                  </a:lnTo>
                  <a:lnTo>
                    <a:pt x="499" y="131"/>
                  </a:lnTo>
                  <a:lnTo>
                    <a:pt x="163" y="1"/>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613;p57">
              <a:extLst>
                <a:ext uri="{FF2B5EF4-FFF2-40B4-BE49-F238E27FC236}">
                  <a16:creationId xmlns:a16="http://schemas.microsoft.com/office/drawing/2014/main" id="{D84A6FCB-0244-140E-5530-7BF702F8F46B}"/>
                </a:ext>
              </a:extLst>
            </p:cNvPr>
            <p:cNvSpPr/>
            <p:nvPr/>
          </p:nvSpPr>
          <p:spPr>
            <a:xfrm>
              <a:off x="4293597" y="5818001"/>
              <a:ext cx="32971" cy="25963"/>
            </a:xfrm>
            <a:custGeom>
              <a:avLst/>
              <a:gdLst/>
              <a:ahLst/>
              <a:cxnLst/>
              <a:rect l="l" t="t" r="r" b="b"/>
              <a:pathLst>
                <a:path w="494" h="389" extrusionOk="0">
                  <a:moveTo>
                    <a:pt x="293" y="1"/>
                  </a:moveTo>
                  <a:lnTo>
                    <a:pt x="293" y="21"/>
                  </a:lnTo>
                  <a:lnTo>
                    <a:pt x="204" y="21"/>
                  </a:lnTo>
                  <a:lnTo>
                    <a:pt x="206" y="174"/>
                  </a:lnTo>
                  <a:lnTo>
                    <a:pt x="290" y="189"/>
                  </a:lnTo>
                  <a:lnTo>
                    <a:pt x="290" y="224"/>
                  </a:lnTo>
                  <a:lnTo>
                    <a:pt x="1" y="128"/>
                  </a:lnTo>
                  <a:lnTo>
                    <a:pt x="1" y="322"/>
                  </a:lnTo>
                  <a:lnTo>
                    <a:pt x="314" y="389"/>
                  </a:lnTo>
                  <a:lnTo>
                    <a:pt x="432" y="389"/>
                  </a:lnTo>
                  <a:lnTo>
                    <a:pt x="432" y="189"/>
                  </a:lnTo>
                  <a:lnTo>
                    <a:pt x="493" y="189"/>
                  </a:lnTo>
                  <a:lnTo>
                    <a:pt x="493" y="21"/>
                  </a:lnTo>
                  <a:lnTo>
                    <a:pt x="432" y="21"/>
                  </a:lnTo>
                  <a:lnTo>
                    <a:pt x="432" y="1"/>
                  </a:lnTo>
                  <a:close/>
                </a:path>
              </a:pathLst>
            </a:custGeom>
            <a:solidFill>
              <a:srgbClr val="FBC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614;p57">
              <a:extLst>
                <a:ext uri="{FF2B5EF4-FFF2-40B4-BE49-F238E27FC236}">
                  <a16:creationId xmlns:a16="http://schemas.microsoft.com/office/drawing/2014/main" id="{26070AAD-344C-03B7-54DB-2D8B1B3F4BC7}"/>
                </a:ext>
              </a:extLst>
            </p:cNvPr>
            <p:cNvSpPr/>
            <p:nvPr/>
          </p:nvSpPr>
          <p:spPr>
            <a:xfrm>
              <a:off x="3471185" y="5902164"/>
              <a:ext cx="74084" cy="88567"/>
            </a:xfrm>
            <a:custGeom>
              <a:avLst/>
              <a:gdLst/>
              <a:ahLst/>
              <a:cxnLst/>
              <a:rect l="l" t="t" r="r" b="b"/>
              <a:pathLst>
                <a:path w="1110" h="1327" extrusionOk="0">
                  <a:moveTo>
                    <a:pt x="842" y="1"/>
                  </a:moveTo>
                  <a:cubicBezTo>
                    <a:pt x="582" y="1"/>
                    <a:pt x="334" y="134"/>
                    <a:pt x="191" y="365"/>
                  </a:cubicBezTo>
                  <a:cubicBezTo>
                    <a:pt x="0" y="677"/>
                    <a:pt x="58" y="1080"/>
                    <a:pt x="328" y="1326"/>
                  </a:cubicBezTo>
                  <a:lnTo>
                    <a:pt x="461" y="1106"/>
                  </a:lnTo>
                  <a:cubicBezTo>
                    <a:pt x="377" y="1013"/>
                    <a:pt x="330" y="892"/>
                    <a:pt x="330" y="764"/>
                  </a:cubicBezTo>
                  <a:cubicBezTo>
                    <a:pt x="328" y="472"/>
                    <a:pt x="567" y="249"/>
                    <a:pt x="841" y="249"/>
                  </a:cubicBezTo>
                  <a:cubicBezTo>
                    <a:pt x="885" y="249"/>
                    <a:pt x="929" y="254"/>
                    <a:pt x="974" y="266"/>
                  </a:cubicBezTo>
                  <a:lnTo>
                    <a:pt x="1110" y="49"/>
                  </a:lnTo>
                  <a:cubicBezTo>
                    <a:pt x="1022" y="16"/>
                    <a:pt x="931" y="1"/>
                    <a:pt x="842" y="1"/>
                  </a:cubicBezTo>
                  <a:close/>
                </a:path>
              </a:pathLst>
            </a:custGeom>
            <a:solidFill>
              <a:srgbClr val="FBD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15;p57">
              <a:extLst>
                <a:ext uri="{FF2B5EF4-FFF2-40B4-BE49-F238E27FC236}">
                  <a16:creationId xmlns:a16="http://schemas.microsoft.com/office/drawing/2014/main" id="{0EADF834-60F3-8AF1-9040-CCCE175C8C52}"/>
                </a:ext>
              </a:extLst>
            </p:cNvPr>
            <p:cNvSpPr/>
            <p:nvPr/>
          </p:nvSpPr>
          <p:spPr>
            <a:xfrm>
              <a:off x="3478326" y="5916314"/>
              <a:ext cx="86098" cy="73617"/>
            </a:xfrm>
            <a:custGeom>
              <a:avLst/>
              <a:gdLst/>
              <a:ahLst/>
              <a:cxnLst/>
              <a:rect l="l" t="t" r="r" b="b"/>
              <a:pathLst>
                <a:path w="1290" h="1103" extrusionOk="0">
                  <a:moveTo>
                    <a:pt x="739" y="74"/>
                  </a:moveTo>
                  <a:cubicBezTo>
                    <a:pt x="1003" y="74"/>
                    <a:pt x="1217" y="289"/>
                    <a:pt x="1217" y="552"/>
                  </a:cubicBezTo>
                  <a:cubicBezTo>
                    <a:pt x="1217" y="841"/>
                    <a:pt x="981" y="1032"/>
                    <a:pt x="734" y="1032"/>
                  </a:cubicBezTo>
                  <a:cubicBezTo>
                    <a:pt x="617" y="1032"/>
                    <a:pt x="497" y="989"/>
                    <a:pt x="400" y="891"/>
                  </a:cubicBezTo>
                  <a:cubicBezTo>
                    <a:pt x="99" y="590"/>
                    <a:pt x="313" y="74"/>
                    <a:pt x="739" y="74"/>
                  </a:cubicBezTo>
                  <a:close/>
                  <a:moveTo>
                    <a:pt x="736" y="1"/>
                  </a:moveTo>
                  <a:cubicBezTo>
                    <a:pt x="600" y="1"/>
                    <a:pt x="461" y="51"/>
                    <a:pt x="348" y="164"/>
                  </a:cubicBezTo>
                  <a:cubicBezTo>
                    <a:pt x="0" y="509"/>
                    <a:pt x="247" y="1103"/>
                    <a:pt x="739" y="1103"/>
                  </a:cubicBezTo>
                  <a:cubicBezTo>
                    <a:pt x="1043" y="1103"/>
                    <a:pt x="1289" y="856"/>
                    <a:pt x="1289" y="552"/>
                  </a:cubicBezTo>
                  <a:cubicBezTo>
                    <a:pt x="1289" y="220"/>
                    <a:pt x="1019" y="1"/>
                    <a:pt x="736" y="1"/>
                  </a:cubicBezTo>
                  <a:close/>
                </a:path>
              </a:pathLst>
            </a:custGeom>
            <a:solidFill>
              <a:srgbClr val="EB4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78325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1CE08D-AF1D-FCA5-7086-5E9CD4BCA8E2}"/>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4837933" y="607183"/>
            <a:ext cx="3184499" cy="3929133"/>
          </a:xfrm>
          <a:prstGeom prst="rect">
            <a:avLst/>
          </a:prstGeom>
        </p:spPr>
      </p:pic>
      <p:sp>
        <p:nvSpPr>
          <p:cNvPr id="6" name="TextBox 5">
            <a:extLst>
              <a:ext uri="{FF2B5EF4-FFF2-40B4-BE49-F238E27FC236}">
                <a16:creationId xmlns:a16="http://schemas.microsoft.com/office/drawing/2014/main" id="{51B7B326-BB88-D98F-B9D1-C1143F477C5C}"/>
              </a:ext>
            </a:extLst>
          </p:cNvPr>
          <p:cNvSpPr txBox="1"/>
          <p:nvPr/>
        </p:nvSpPr>
        <p:spPr>
          <a:xfrm>
            <a:off x="714375" y="1643063"/>
            <a:ext cx="3664744" cy="1569660"/>
          </a:xfrm>
          <a:prstGeom prst="rect">
            <a:avLst/>
          </a:prstGeom>
          <a:noFill/>
        </p:spPr>
        <p:txBody>
          <a:bodyPr wrap="square" rtlCol="0">
            <a:spAutoFit/>
          </a:bodyPr>
          <a:lstStyle/>
          <a:p>
            <a:r>
              <a:rPr lang="en-US" sz="4800" b="1" dirty="0">
                <a:solidFill>
                  <a:schemeClr val="bg1">
                    <a:lumMod val="25000"/>
                  </a:schemeClr>
                </a:solidFill>
                <a:effectLst>
                  <a:outerShdw blurRad="38100" dist="38100" dir="2700000" algn="tl">
                    <a:srgbClr val="000000">
                      <a:alpha val="43137"/>
                    </a:srgbClr>
                  </a:outerShdw>
                </a:effectLst>
              </a:rPr>
              <a:t>CLASS </a:t>
            </a:r>
          </a:p>
          <a:p>
            <a:r>
              <a:rPr lang="en-US" sz="4800" b="1" dirty="0">
                <a:solidFill>
                  <a:schemeClr val="bg1">
                    <a:lumMod val="25000"/>
                  </a:schemeClr>
                </a:solidFill>
                <a:effectLst>
                  <a:outerShdw blurRad="38100" dist="38100" dir="2700000" algn="tl">
                    <a:srgbClr val="000000">
                      <a:alpha val="43137"/>
                    </a:srgbClr>
                  </a:outerShdw>
                </a:effectLst>
              </a:rPr>
              <a:t>DIAGRAM</a:t>
            </a:r>
          </a:p>
        </p:txBody>
      </p:sp>
    </p:spTree>
    <p:extLst>
      <p:ext uri="{BB962C8B-B14F-4D97-AF65-F5344CB8AC3E}">
        <p14:creationId xmlns:p14="http://schemas.microsoft.com/office/powerpoint/2010/main" val="3299587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80356-168D-CC86-F2CD-A3050DA638CD}"/>
              </a:ext>
            </a:extLst>
          </p:cNvPr>
          <p:cNvSpPr>
            <a:spLocks noGrp="1"/>
          </p:cNvSpPr>
          <p:nvPr>
            <p:ph type="title"/>
          </p:nvPr>
        </p:nvSpPr>
        <p:spPr/>
        <p:txBody>
          <a:bodyPr/>
          <a:lstStyle/>
          <a:p>
            <a:endParaRPr lang="en-US" dirty="0"/>
          </a:p>
        </p:txBody>
      </p:sp>
      <p:sp>
        <p:nvSpPr>
          <p:cNvPr id="5" name="Rectangle 2">
            <a:extLst>
              <a:ext uri="{FF2B5EF4-FFF2-40B4-BE49-F238E27FC236}">
                <a16:creationId xmlns:a16="http://schemas.microsoft.com/office/drawing/2014/main" id="{59973034-9059-5C75-80F1-308FCD4FDCFE}"/>
              </a:ext>
            </a:extLst>
          </p:cNvPr>
          <p:cNvSpPr>
            <a:spLocks noGrp="1" noChangeArrowheads="1"/>
          </p:cNvSpPr>
          <p:nvPr>
            <p:ph type="subTitle" idx="1"/>
          </p:nvPr>
        </p:nvSpPr>
        <p:spPr bwMode="auto">
          <a:xfrm>
            <a:off x="400051" y="401670"/>
            <a:ext cx="8272462" cy="4306062"/>
          </a:xfrm>
          <a:prstGeom prst="rect">
            <a:avLst/>
          </a:prstGeom>
          <a:solidFill>
            <a:schemeClr val="bg1"/>
          </a:solidFill>
          <a:ln>
            <a:noFill/>
          </a:ln>
          <a:effectLst/>
        </p:spPr>
        <p:txBody>
          <a:bodyPr vert="horz" wrap="squar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b="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rPr>
              <a:t>METHODS IN THE CODE</a:t>
            </a:r>
            <a:endParaRPr kumimoji="0" lang="en-US" altLang="en-US" sz="2800" b="1" i="0" u="none" strike="noStrike" cap="none" normalizeH="0" baseline="0" dirty="0">
              <a:ln>
                <a:noFill/>
              </a:ln>
              <a:solidFill>
                <a:schemeClr val="accent2">
                  <a:lumMod val="75000"/>
                </a:schemeClr>
              </a:solidFill>
              <a:effectLst>
                <a:outerShdw blurRad="38100" dist="38100" dir="2700000" algn="tl">
                  <a:srgbClr val="000000">
                    <a:alpha val="43137"/>
                  </a:srgbClr>
                </a:outerShdw>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Söhne Mono"/>
              </a:rPr>
              <a:t>modifyFile(String filename, String newdata)</a:t>
            </a:r>
            <a:r>
              <a:rPr kumimoji="0" lang="en-US" altLang="en-US" sz="1200" b="0" i="0" u="none" strike="noStrike" cap="none" normalizeH="0" baseline="0" dirty="0">
                <a:ln>
                  <a:noFill/>
                </a:ln>
                <a:solidFill>
                  <a:schemeClr val="tx1"/>
                </a:solidFill>
                <a:effectLst/>
                <a:latin typeface="Söhne"/>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Modifies the contents of a file by replacing it with the provided new data.</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Söhne Mono"/>
              </a:rPr>
              <a:t>modify(String filename, String s1, String t1)</a:t>
            </a:r>
            <a:r>
              <a:rPr kumimoji="0" lang="en-US" altLang="en-US" sz="1200" b="0" i="0" u="none" strike="noStrike" cap="none" normalizeH="0" baseline="0" dirty="0">
                <a:ln>
                  <a:noFill/>
                </a:ln>
                <a:solidFill>
                  <a:schemeClr val="tx1"/>
                </a:solidFill>
                <a:effectLst/>
                <a:latin typeface="Söhne"/>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Modifies the contents of a file by replacing occurrences of a specific string with another string.</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Söhne Mono"/>
              </a:rPr>
              <a:t>Cancel(String filename, String s1, int ch)</a:t>
            </a:r>
            <a:r>
              <a:rPr kumimoji="0" lang="en-US" altLang="en-US" sz="1200" b="0" i="0" u="none" strike="noStrike" cap="none" normalizeH="0" baseline="0" dirty="0">
                <a:ln>
                  <a:noFill/>
                </a:ln>
                <a:solidFill>
                  <a:schemeClr val="tx1"/>
                </a:solidFill>
                <a:effectLst/>
                <a:latin typeface="Söhne"/>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Cancels a ticket by removing the corresponding record from a file and updating the flight availability.</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Söhne Mono"/>
              </a:rPr>
              <a:t>disp(String filename)</a:t>
            </a:r>
            <a:r>
              <a:rPr kumimoji="0" lang="en-US" altLang="en-US" sz="1200" b="0" i="0" u="none" strike="noStrike" cap="none" normalizeH="0" baseline="0" dirty="0">
                <a:ln>
                  <a:noFill/>
                </a:ln>
                <a:solidFill>
                  <a:schemeClr val="tx1"/>
                </a:solidFill>
                <a:effectLst/>
                <a:latin typeface="Söhne"/>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 Displays the contents of a file.</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Söhne Mono"/>
              </a:rPr>
              <a:t>ticket(String filename)</a:t>
            </a:r>
            <a:r>
              <a:rPr kumimoji="0" lang="en-US" altLang="en-US" sz="1200" b="0" i="0" u="none" strike="noStrike" cap="none" normalizeH="0" baseline="0" dirty="0">
                <a:ln>
                  <a:noFill/>
                </a:ln>
                <a:solidFill>
                  <a:schemeClr val="tx1"/>
                </a:solidFill>
                <a:effectLst/>
                <a:latin typeface="Söhne"/>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Processes the ticket booking by calculating the final price based on the booking and travel dates, and writes the ticket details to a file.</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b="1" i="0" u="none" strike="noStrike" cap="none" normalizeH="0" baseline="0" dirty="0">
                <a:ln>
                  <a:noFill/>
                </a:ln>
                <a:solidFill>
                  <a:schemeClr val="tx1"/>
                </a:solidFill>
                <a:effectLst/>
                <a:latin typeface="Söhne Mono"/>
              </a:rPr>
              <a:t>customerdetails(int ch, String filename)</a:t>
            </a:r>
            <a:r>
              <a:rPr kumimoji="0" lang="en-US" altLang="en-US" sz="1200" b="0" i="0" u="none" strike="noStrike" cap="none" normalizeH="0" baseline="0" dirty="0">
                <a:ln>
                  <a:noFill/>
                </a:ln>
                <a:solidFill>
                  <a:schemeClr val="tx1"/>
                </a:solidFill>
                <a:effectLst/>
                <a:latin typeface="Söhne"/>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Collects customer details such as name, age, destination, and seat number.</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b="1" i="0" u="none" strike="noStrike" cap="none" normalizeH="0" baseline="0" dirty="0">
                <a:ln>
                  <a:noFill/>
                </a:ln>
                <a:solidFill>
                  <a:schemeClr val="tx1"/>
                </a:solidFill>
                <a:effectLst/>
                <a:latin typeface="Söhne Mono"/>
              </a:rPr>
              <a:t>change(int ch, String filename)</a:t>
            </a:r>
            <a:r>
              <a:rPr kumimoji="0" lang="en-US" altLang="en-US" sz="1200" b="0" i="0" u="none" strike="noStrike" cap="none" normalizeH="0" baseline="0" dirty="0">
                <a:ln>
                  <a:noFill/>
                </a:ln>
                <a:solidFill>
                  <a:schemeClr val="tx1"/>
                </a:solidFill>
                <a:effectLst/>
                <a:latin typeface="Söhne"/>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 Updates the flight availability by modifying the seat count in the corresponding file.</a:t>
            </a: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en-US" altLang="en-US" b="1" i="0" u="none" strike="noStrike" cap="none" normalizeH="0" baseline="0" dirty="0">
                <a:ln>
                  <a:noFill/>
                </a:ln>
                <a:solidFill>
                  <a:schemeClr val="tx1"/>
                </a:solidFill>
                <a:effectLst/>
                <a:latin typeface="Söhne Mono"/>
              </a:rPr>
              <a:t>main(String[] args)</a:t>
            </a:r>
            <a:r>
              <a:rPr kumimoji="0" lang="en-US" altLang="en-US" sz="1200" b="0" i="0" u="none" strike="noStrike" cap="none" normalizeH="0" baseline="0" dirty="0">
                <a:ln>
                  <a:noFill/>
                </a:ln>
                <a:solidFill>
                  <a:schemeClr val="tx1"/>
                </a:solidFill>
                <a:effectLst/>
                <a:latin typeface="Söhne"/>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Söhne"/>
              </a:rPr>
              <a:t>The main method that serves as the entry point of the program.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52971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Flight Attendant CV by Slidesgo">
  <a:themeElements>
    <a:clrScheme name="Simple Light">
      <a:dk1>
        <a:srgbClr val="3B3232"/>
      </a:dk1>
      <a:lt1>
        <a:srgbClr val="FFF6E9"/>
      </a:lt1>
      <a:dk2>
        <a:srgbClr val="3B3232"/>
      </a:dk2>
      <a:lt2>
        <a:srgbClr val="0EA9AF"/>
      </a:lt2>
      <a:accent1>
        <a:srgbClr val="F5A700"/>
      </a:accent1>
      <a:accent2>
        <a:srgbClr val="EB471A"/>
      </a:accent2>
      <a:accent3>
        <a:srgbClr val="FDE9BF"/>
      </a:accent3>
      <a:accent4>
        <a:srgbClr val="FF6B65"/>
      </a:accent4>
      <a:accent5>
        <a:srgbClr val="0EA9AF"/>
      </a:accent5>
      <a:accent6>
        <a:srgbClr val="F5A700"/>
      </a:accent6>
      <a:hlink>
        <a:srgbClr val="3B32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193</TotalTime>
  <Words>661</Words>
  <Application>Microsoft Office PowerPoint</Application>
  <PresentationFormat>On-screen Show (16:9)</PresentationFormat>
  <Paragraphs>64</Paragraphs>
  <Slides>21</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Montserrat</vt:lpstr>
      <vt:lpstr>Muli</vt:lpstr>
      <vt:lpstr>Limelight</vt:lpstr>
      <vt:lpstr>ff2</vt:lpstr>
      <vt:lpstr>Roboto</vt:lpstr>
      <vt:lpstr>Söhne Mono</vt:lpstr>
      <vt:lpstr>Arial</vt:lpstr>
      <vt:lpstr>Söhne</vt:lpstr>
      <vt:lpstr>Flight Attendant CV by Slidesgo</vt:lpstr>
      <vt:lpstr>Airlines Reservation  System </vt:lpstr>
      <vt:lpstr>01</vt:lpstr>
      <vt:lpstr>INTRODUCTION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DRAWBACKS OF EXISTING SYSTEM</vt:lpstr>
      <vt:lpstr>ADVANTAGES</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Airlines Reservation  System</dc:title>
  <dc:creator>Gudakes Aazad</dc:creator>
  <cp:lastModifiedBy>Gudakes Aazad</cp:lastModifiedBy>
  <cp:revision>4</cp:revision>
  <dcterms:modified xsi:type="dcterms:W3CDTF">2023-05-22T15:35:26Z</dcterms:modified>
</cp:coreProperties>
</file>